
<file path=[Content_Types].xml><?xml version="1.0" encoding="utf-8"?>
<Types xmlns="http://schemas.openxmlformats.org/package/2006/content-types">
  <Default Extension="xml" ContentType="application/xml"/>
  <Default Extension="svg" ContentType="image/svg+xml"/>
  <Default Extension="jpg" ContentType="image/jpeg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2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11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embedTrueTypeFonts="1" saveSubsetFonts="1">
  <p:sldMasterIdLst>
    <p:sldMasterId id="2147483648" r:id="rId1"/>
  </p:sldMasterIdLst>
  <p:notesMasterIdLst>
    <p:notesMasterId r:id="rId9"/>
  </p:notesMasterIdLst>
  <p:sldIdLst>
    <p:sldId id="256" r:id="rId4"/>
    <p:sldId id="257" r:id="rId5"/>
    <p:sldId id="258" r:id="rId6"/>
    <p:sldId id="259" r:id="rId7"/>
    <p:sldId id="260" r:id="rId8"/>
  </p:sldIdLst>
  <p:sldSz cx="18288000" cy="10287000"/>
  <p:notesSz cx="6858000" cy="9144000"/>
  <p:defaultTextStyle>
    <a:defPPr>
      <a:defRPr lang="en-US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74" d="100"/>
          <a:sy n="74" d="100"/>
        </p:scale>
        <p:origin x="-1092" y="-90"/>
      </p:cViewPr>
      <p:guideLst>
        <p:guide pos="2160" orient="horz"/>
        <p:guide pos="2880"/>
      </p:guideLst>
    </p:cSldViewPr>
  </p:slideViewPr>
  <p:gridSpacing cx="76200" cy="7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 /><Relationship Id="rId11" Type="http://schemas.openxmlformats.org/officeDocument/2006/relationships/tableStyles" Target="tableStyles.xml" /><Relationship Id="rId12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E724D79-F109-E278-8539-C960E11A16A3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350C3B8-1363-163C-4265-6DD90733202A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F1CABCD-E4F2-D9F3-96FA-4F16569FEDB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4958792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48862672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2185579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53539C1-08D8-06D4-F467-59CDE788149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8A0F90F-9D6A-60EE-032F-3FDA46BA5B42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48854331" name="Title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038906970" name="Subtitle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220282691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1939723898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07251141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6955068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43948773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858647612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151222013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84956687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44077730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106547469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801632340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47804966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88842974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6489911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657350558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951025783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1115509932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81794163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05512608" name="Title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54185026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1995473411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574470764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19556683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46837446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524814950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91348619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823467306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10330711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7566175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45589156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1474246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1898538462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798902763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891328083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331261421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621873397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88781875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80098081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221235895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1719456645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74547407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39838646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250161201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67767690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61206425" name="Title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681649329" name="Content Placeholder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743942271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954697072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1500814887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30286785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32547310" name="Title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909637138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en-US"/>
          </a:p>
        </p:txBody>
      </p:sp>
      <p:sp>
        <p:nvSpPr>
          <p:cNvPr id="33690100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1348309343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668348671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2854849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091223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63442309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88617908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262312926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8343941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media1.sv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4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83698695" name="Freeform 2"/>
          <p:cNvSpPr/>
          <p:nvPr/>
        </p:nvSpPr>
        <p:spPr bwMode="auto">
          <a:xfrm rot="0" flipH="0" flipV="0">
            <a:off x="-97536" y="-110109"/>
            <a:ext cx="18560034" cy="10485882"/>
          </a:xfrm>
          <a:custGeom>
            <a:avLst/>
            <a:gdLst/>
            <a:ahLst/>
            <a:cxnLst/>
            <a:rect l="l" t="t" r="r" b="b"/>
            <a:pathLst>
              <a:path w="18560034" h="10485882" fill="norm" stroke="1" extrusionOk="0">
                <a:moveTo>
                  <a:pt x="0" y="0"/>
                </a:moveTo>
                <a:lnTo>
                  <a:pt x="18560034" y="0"/>
                </a:lnTo>
                <a:lnTo>
                  <a:pt x="18560034" y="10485882"/>
                </a:lnTo>
                <a:lnTo>
                  <a:pt x="0" y="1048588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/>
            <a:stretch>
              <a:fillRect l="0" t="0" r="0" b="0"/>
            </a:stretch>
          </a:blipFill>
        </p:spPr>
      </p:sp>
      <p:grpSp>
        <p:nvGrpSpPr>
          <p:cNvPr id="686676486" name="Group 3"/>
          <p:cNvGrpSpPr>
            <a:grpSpLocks noChangeAspect="1"/>
          </p:cNvGrpSpPr>
          <p:nvPr/>
        </p:nvGrpSpPr>
        <p:grpSpPr bwMode="auto">
          <a:xfrm rot="0">
            <a:off x="1110967" y="0"/>
            <a:ext cx="7404830" cy="10287000"/>
            <a:chOff x="0" y="0"/>
            <a:chExt cx="9873107" cy="13716000"/>
          </a:xfrm>
        </p:grpSpPr>
        <p:sp>
          <p:nvSpPr>
            <p:cNvPr id="4" name="Freeform 4"/>
            <p:cNvSpPr/>
            <p:nvPr/>
          </p:nvSpPr>
          <p:spPr bwMode="auto">
            <a:xfrm rot="0" flipH="0" flipV="0">
              <a:off x="0" y="0"/>
              <a:ext cx="9873107" cy="13716000"/>
            </a:xfrm>
            <a:custGeom>
              <a:avLst/>
              <a:gdLst/>
              <a:ahLst/>
              <a:cxnLst/>
              <a:rect l="l" t="t" r="r" b="b"/>
              <a:pathLst>
                <a:path w="9873107" h="13716000" fill="norm" stroke="1" extrusionOk="0">
                  <a:moveTo>
                    <a:pt x="0" y="13716000"/>
                  </a:moveTo>
                  <a:lnTo>
                    <a:pt x="9873107" y="13716000"/>
                  </a:lnTo>
                  <a:lnTo>
                    <a:pt x="987310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445763930" name="Group 10"/>
          <p:cNvGrpSpPr/>
          <p:nvPr/>
        </p:nvGrpSpPr>
        <p:grpSpPr bwMode="auto">
          <a:xfrm rot="0">
            <a:off x="9355559" y="2546190"/>
            <a:ext cx="8354225" cy="4467730"/>
            <a:chOff x="0" y="0"/>
            <a:chExt cx="11138967" cy="5956973"/>
          </a:xfrm>
        </p:grpSpPr>
        <p:grpSp>
          <p:nvGrpSpPr>
            <p:cNvPr id="11" name="Group 11"/>
            <p:cNvGrpSpPr>
              <a:grpSpLocks noChangeAspect="1"/>
            </p:cNvGrpSpPr>
            <p:nvPr/>
          </p:nvGrpSpPr>
          <p:grpSpPr bwMode="auto">
            <a:xfrm rot="0">
              <a:off x="438328" y="2802598"/>
              <a:ext cx="1206703" cy="1255776"/>
              <a:chOff x="0" y="0"/>
              <a:chExt cx="1206703" cy="1255776"/>
            </a:xfrm>
          </p:grpSpPr>
          <p:sp>
            <p:nvSpPr>
              <p:cNvPr id="12" name="Freeform 12"/>
              <p:cNvSpPr/>
              <p:nvPr/>
            </p:nvSpPr>
            <p:spPr bwMode="auto">
              <a:xfrm rot="0" flipH="0" flipV="0">
                <a:off x="63500" y="63500"/>
                <a:ext cx="1079754" cy="1128903"/>
              </a:xfrm>
              <a:custGeom>
                <a:avLst/>
                <a:gdLst/>
                <a:ahLst/>
                <a:cxnLst/>
                <a:rect l="l" t="t" r="r" b="b"/>
                <a:pathLst>
                  <a:path w="1079754" h="1128903" fill="norm" stroke="1" extrusionOk="0">
                    <a:moveTo>
                      <a:pt x="73660" y="273050"/>
                    </a:moveTo>
                    <a:cubicBezTo>
                      <a:pt x="122682" y="187071"/>
                      <a:pt x="189738" y="120015"/>
                      <a:pt x="274701" y="72009"/>
                    </a:cubicBezTo>
                    <a:cubicBezTo>
                      <a:pt x="359664" y="24003"/>
                      <a:pt x="454914" y="0"/>
                      <a:pt x="560451" y="0"/>
                    </a:cubicBezTo>
                    <a:cubicBezTo>
                      <a:pt x="683895" y="0"/>
                      <a:pt x="792099" y="31623"/>
                      <a:pt x="884936" y="94996"/>
                    </a:cubicBezTo>
                    <a:cubicBezTo>
                      <a:pt x="977773" y="158369"/>
                      <a:pt x="1042797" y="245872"/>
                      <a:pt x="1079754" y="357759"/>
                    </a:cubicBezTo>
                    <a:lnTo>
                      <a:pt x="824865" y="357759"/>
                    </a:lnTo>
                    <a:cubicBezTo>
                      <a:pt x="799592" y="305054"/>
                      <a:pt x="763905" y="265430"/>
                      <a:pt x="718058" y="239014"/>
                    </a:cubicBezTo>
                    <a:cubicBezTo>
                      <a:pt x="672211" y="212598"/>
                      <a:pt x="618998" y="199517"/>
                      <a:pt x="558800" y="199517"/>
                    </a:cubicBezTo>
                    <a:cubicBezTo>
                      <a:pt x="494411" y="199517"/>
                      <a:pt x="437134" y="214503"/>
                      <a:pt x="386969" y="244602"/>
                    </a:cubicBezTo>
                    <a:cubicBezTo>
                      <a:pt x="336804" y="274701"/>
                      <a:pt x="297815" y="317246"/>
                      <a:pt x="269875" y="372110"/>
                    </a:cubicBezTo>
                    <a:cubicBezTo>
                      <a:pt x="241935" y="426974"/>
                      <a:pt x="227965" y="491363"/>
                      <a:pt x="227965" y="565277"/>
                    </a:cubicBezTo>
                    <a:cubicBezTo>
                      <a:pt x="227965" y="638048"/>
                      <a:pt x="241935" y="702183"/>
                      <a:pt x="269875" y="757682"/>
                    </a:cubicBezTo>
                    <a:cubicBezTo>
                      <a:pt x="297815" y="813181"/>
                      <a:pt x="336931" y="855853"/>
                      <a:pt x="386969" y="885952"/>
                    </a:cubicBezTo>
                    <a:cubicBezTo>
                      <a:pt x="437007" y="916051"/>
                      <a:pt x="494411" y="930910"/>
                      <a:pt x="558800" y="930910"/>
                    </a:cubicBezTo>
                    <a:cubicBezTo>
                      <a:pt x="618998" y="930910"/>
                      <a:pt x="671957" y="917448"/>
                      <a:pt x="717931" y="890524"/>
                    </a:cubicBezTo>
                    <a:cubicBezTo>
                      <a:pt x="763905" y="863600"/>
                      <a:pt x="799465" y="823722"/>
                      <a:pt x="824738" y="771017"/>
                    </a:cubicBezTo>
                    <a:lnTo>
                      <a:pt x="1079754" y="771017"/>
                    </a:lnTo>
                    <a:cubicBezTo>
                      <a:pt x="1042797" y="883920"/>
                      <a:pt x="978154" y="971804"/>
                      <a:pt x="885825" y="1034669"/>
                    </a:cubicBezTo>
                    <a:cubicBezTo>
                      <a:pt x="793496" y="1097534"/>
                      <a:pt x="685038" y="1128903"/>
                      <a:pt x="560451" y="1128903"/>
                    </a:cubicBezTo>
                    <a:cubicBezTo>
                      <a:pt x="454914" y="1128903"/>
                      <a:pt x="359664" y="1104900"/>
                      <a:pt x="274701" y="1056894"/>
                    </a:cubicBezTo>
                    <a:cubicBezTo>
                      <a:pt x="189738" y="1008888"/>
                      <a:pt x="122682" y="941959"/>
                      <a:pt x="73660" y="856488"/>
                    </a:cubicBezTo>
                    <a:cubicBezTo>
                      <a:pt x="24638" y="771017"/>
                      <a:pt x="0" y="673862"/>
                      <a:pt x="0" y="565150"/>
                    </a:cubicBezTo>
                    <a:cubicBezTo>
                      <a:pt x="0" y="456438"/>
                      <a:pt x="24511" y="359029"/>
                      <a:pt x="73660" y="273050"/>
                    </a:cubicBezTo>
                  </a:path>
                </a:pathLst>
              </a:custGeom>
              <a:solidFill>
                <a:srgbClr val="FF7558"/>
              </a:solidFill>
            </p:spPr>
          </p:sp>
          <p:sp>
            <p:nvSpPr>
              <p:cNvPr id="13" name="Freeform 13"/>
              <p:cNvSpPr/>
              <p:nvPr/>
            </p:nvSpPr>
            <p:spPr bwMode="auto">
              <a:xfrm rot="0" flipH="0" flipV="0">
                <a:off x="63500" y="63500"/>
                <a:ext cx="1079754" cy="1128903"/>
              </a:xfrm>
              <a:custGeom>
                <a:avLst/>
                <a:gdLst/>
                <a:ahLst/>
                <a:cxnLst/>
                <a:rect l="l" t="t" r="r" b="b"/>
                <a:pathLst>
                  <a:path w="1079754" h="1128903" fill="norm" stroke="1" extrusionOk="0">
                    <a:moveTo>
                      <a:pt x="73660" y="273050"/>
                    </a:moveTo>
                    <a:cubicBezTo>
                      <a:pt x="122682" y="187071"/>
                      <a:pt x="189738" y="120015"/>
                      <a:pt x="274701" y="72009"/>
                    </a:cubicBezTo>
                    <a:cubicBezTo>
                      <a:pt x="359664" y="24003"/>
                      <a:pt x="454914" y="0"/>
                      <a:pt x="560451" y="0"/>
                    </a:cubicBezTo>
                    <a:cubicBezTo>
                      <a:pt x="683895" y="0"/>
                      <a:pt x="792099" y="31623"/>
                      <a:pt x="884936" y="94996"/>
                    </a:cubicBezTo>
                    <a:cubicBezTo>
                      <a:pt x="977773" y="158369"/>
                      <a:pt x="1042797" y="245872"/>
                      <a:pt x="1079754" y="357759"/>
                    </a:cubicBezTo>
                    <a:lnTo>
                      <a:pt x="824865" y="357759"/>
                    </a:lnTo>
                    <a:cubicBezTo>
                      <a:pt x="799592" y="305054"/>
                      <a:pt x="763905" y="265430"/>
                      <a:pt x="718058" y="239014"/>
                    </a:cubicBezTo>
                    <a:cubicBezTo>
                      <a:pt x="672211" y="212598"/>
                      <a:pt x="618998" y="199517"/>
                      <a:pt x="558800" y="199517"/>
                    </a:cubicBezTo>
                    <a:cubicBezTo>
                      <a:pt x="494411" y="199517"/>
                      <a:pt x="437134" y="214503"/>
                      <a:pt x="386969" y="244602"/>
                    </a:cubicBezTo>
                    <a:cubicBezTo>
                      <a:pt x="336804" y="274701"/>
                      <a:pt x="297815" y="317246"/>
                      <a:pt x="269875" y="372110"/>
                    </a:cubicBezTo>
                    <a:cubicBezTo>
                      <a:pt x="241935" y="426974"/>
                      <a:pt x="227965" y="491363"/>
                      <a:pt x="227965" y="565277"/>
                    </a:cubicBezTo>
                    <a:cubicBezTo>
                      <a:pt x="227965" y="638048"/>
                      <a:pt x="241935" y="702183"/>
                      <a:pt x="269875" y="757682"/>
                    </a:cubicBezTo>
                    <a:cubicBezTo>
                      <a:pt x="297815" y="813181"/>
                      <a:pt x="336931" y="855853"/>
                      <a:pt x="386969" y="885952"/>
                    </a:cubicBezTo>
                    <a:cubicBezTo>
                      <a:pt x="437007" y="916051"/>
                      <a:pt x="494411" y="930910"/>
                      <a:pt x="558800" y="930910"/>
                    </a:cubicBezTo>
                    <a:cubicBezTo>
                      <a:pt x="618998" y="930910"/>
                      <a:pt x="671957" y="917448"/>
                      <a:pt x="717931" y="890524"/>
                    </a:cubicBezTo>
                    <a:cubicBezTo>
                      <a:pt x="763905" y="863600"/>
                      <a:pt x="799465" y="823722"/>
                      <a:pt x="824738" y="771017"/>
                    </a:cubicBezTo>
                    <a:lnTo>
                      <a:pt x="1079754" y="771017"/>
                    </a:lnTo>
                    <a:cubicBezTo>
                      <a:pt x="1042797" y="883920"/>
                      <a:pt x="978154" y="971804"/>
                      <a:pt x="885825" y="1034669"/>
                    </a:cubicBezTo>
                    <a:cubicBezTo>
                      <a:pt x="793496" y="1097534"/>
                      <a:pt x="685038" y="1128903"/>
                      <a:pt x="560451" y="1128903"/>
                    </a:cubicBezTo>
                    <a:cubicBezTo>
                      <a:pt x="454914" y="1128903"/>
                      <a:pt x="359664" y="1104900"/>
                      <a:pt x="274701" y="1056894"/>
                    </a:cubicBezTo>
                    <a:cubicBezTo>
                      <a:pt x="189738" y="1008888"/>
                      <a:pt x="122682" y="941959"/>
                      <a:pt x="73660" y="856488"/>
                    </a:cubicBezTo>
                    <a:cubicBezTo>
                      <a:pt x="24638" y="771017"/>
                      <a:pt x="0" y="673862"/>
                      <a:pt x="0" y="565150"/>
                    </a:cubicBezTo>
                    <a:cubicBezTo>
                      <a:pt x="0" y="456438"/>
                      <a:pt x="24511" y="359156"/>
                      <a:pt x="73660" y="273050"/>
                    </a:cubicBezTo>
                  </a:path>
                </a:pathLst>
              </a:custGeom>
              <a:solidFill>
                <a:srgbClr val="FF7558"/>
              </a:solidFill>
            </p:spPr>
          </p:sp>
          <p:sp>
            <p:nvSpPr>
              <p:cNvPr id="14" name="Freeform 14"/>
              <p:cNvSpPr/>
              <p:nvPr/>
            </p:nvSpPr>
            <p:spPr bwMode="auto">
              <a:xfrm rot="0" flipH="0" flipV="0">
                <a:off x="63500" y="63500"/>
                <a:ext cx="1079754" cy="1128903"/>
              </a:xfrm>
              <a:custGeom>
                <a:avLst/>
                <a:gdLst/>
                <a:ahLst/>
                <a:cxnLst/>
                <a:rect l="l" t="t" r="r" b="b"/>
                <a:pathLst>
                  <a:path w="1079754" h="1128903" fill="norm" stroke="1" extrusionOk="0">
                    <a:moveTo>
                      <a:pt x="73660" y="273050"/>
                    </a:moveTo>
                    <a:cubicBezTo>
                      <a:pt x="122682" y="187071"/>
                      <a:pt x="189738" y="120015"/>
                      <a:pt x="274701" y="72009"/>
                    </a:cubicBezTo>
                    <a:cubicBezTo>
                      <a:pt x="359664" y="24003"/>
                      <a:pt x="454914" y="0"/>
                      <a:pt x="560451" y="0"/>
                    </a:cubicBezTo>
                    <a:cubicBezTo>
                      <a:pt x="683895" y="0"/>
                      <a:pt x="792099" y="31623"/>
                      <a:pt x="884936" y="94996"/>
                    </a:cubicBezTo>
                    <a:cubicBezTo>
                      <a:pt x="977773" y="158369"/>
                      <a:pt x="1042797" y="245872"/>
                      <a:pt x="1079754" y="357759"/>
                    </a:cubicBezTo>
                    <a:lnTo>
                      <a:pt x="824865" y="357759"/>
                    </a:lnTo>
                    <a:cubicBezTo>
                      <a:pt x="799592" y="305054"/>
                      <a:pt x="763905" y="265430"/>
                      <a:pt x="718058" y="239014"/>
                    </a:cubicBezTo>
                    <a:cubicBezTo>
                      <a:pt x="672211" y="212598"/>
                      <a:pt x="618998" y="199517"/>
                      <a:pt x="558800" y="199517"/>
                    </a:cubicBezTo>
                    <a:cubicBezTo>
                      <a:pt x="494411" y="199517"/>
                      <a:pt x="437134" y="214503"/>
                      <a:pt x="386969" y="244602"/>
                    </a:cubicBezTo>
                    <a:cubicBezTo>
                      <a:pt x="336804" y="274701"/>
                      <a:pt x="297815" y="317246"/>
                      <a:pt x="269875" y="372110"/>
                    </a:cubicBezTo>
                    <a:cubicBezTo>
                      <a:pt x="241935" y="426974"/>
                      <a:pt x="227965" y="491363"/>
                      <a:pt x="227965" y="565277"/>
                    </a:cubicBezTo>
                    <a:cubicBezTo>
                      <a:pt x="227965" y="638048"/>
                      <a:pt x="241935" y="702183"/>
                      <a:pt x="269875" y="757682"/>
                    </a:cubicBezTo>
                    <a:cubicBezTo>
                      <a:pt x="297815" y="813181"/>
                      <a:pt x="336931" y="855853"/>
                      <a:pt x="386969" y="885952"/>
                    </a:cubicBezTo>
                    <a:cubicBezTo>
                      <a:pt x="437007" y="916051"/>
                      <a:pt x="494411" y="930910"/>
                      <a:pt x="558800" y="930910"/>
                    </a:cubicBezTo>
                    <a:cubicBezTo>
                      <a:pt x="618998" y="930910"/>
                      <a:pt x="671957" y="917448"/>
                      <a:pt x="717931" y="890524"/>
                    </a:cubicBezTo>
                    <a:cubicBezTo>
                      <a:pt x="763905" y="863600"/>
                      <a:pt x="799465" y="823722"/>
                      <a:pt x="824738" y="771017"/>
                    </a:cubicBezTo>
                    <a:lnTo>
                      <a:pt x="1079754" y="771017"/>
                    </a:lnTo>
                    <a:cubicBezTo>
                      <a:pt x="1042797" y="883920"/>
                      <a:pt x="978154" y="971804"/>
                      <a:pt x="885825" y="1034669"/>
                    </a:cubicBezTo>
                    <a:cubicBezTo>
                      <a:pt x="793496" y="1097534"/>
                      <a:pt x="685038" y="1128903"/>
                      <a:pt x="560451" y="1128903"/>
                    </a:cubicBezTo>
                    <a:cubicBezTo>
                      <a:pt x="454914" y="1128903"/>
                      <a:pt x="359664" y="1104900"/>
                      <a:pt x="274701" y="1056894"/>
                    </a:cubicBezTo>
                    <a:cubicBezTo>
                      <a:pt x="189738" y="1008888"/>
                      <a:pt x="122682" y="941959"/>
                      <a:pt x="73660" y="856488"/>
                    </a:cubicBezTo>
                    <a:cubicBezTo>
                      <a:pt x="24638" y="771017"/>
                      <a:pt x="0" y="673862"/>
                      <a:pt x="0" y="565150"/>
                    </a:cubicBezTo>
                    <a:cubicBezTo>
                      <a:pt x="0" y="456438"/>
                      <a:pt x="24511" y="359156"/>
                      <a:pt x="73660" y="273050"/>
                    </a:cubicBezTo>
                  </a:path>
                </a:pathLst>
              </a:custGeom>
              <a:solidFill>
                <a:srgbClr val="FF7558"/>
              </a:solidFill>
            </p:spPr>
          </p:sp>
          <p:sp>
            <p:nvSpPr>
              <p:cNvPr id="15" name="Freeform 15"/>
              <p:cNvSpPr/>
              <p:nvPr/>
            </p:nvSpPr>
            <p:spPr bwMode="auto">
              <a:xfrm rot="0" flipH="0" flipV="0">
                <a:off x="63500" y="63500"/>
                <a:ext cx="1079754" cy="1128903"/>
              </a:xfrm>
              <a:custGeom>
                <a:avLst/>
                <a:gdLst/>
                <a:ahLst/>
                <a:cxnLst/>
                <a:rect l="l" t="t" r="r" b="b"/>
                <a:pathLst>
                  <a:path w="1079754" h="1128903" fill="norm" stroke="1" extrusionOk="0">
                    <a:moveTo>
                      <a:pt x="73660" y="273050"/>
                    </a:moveTo>
                    <a:cubicBezTo>
                      <a:pt x="122682" y="187071"/>
                      <a:pt x="189738" y="120015"/>
                      <a:pt x="274701" y="72009"/>
                    </a:cubicBezTo>
                    <a:cubicBezTo>
                      <a:pt x="359664" y="24003"/>
                      <a:pt x="454914" y="0"/>
                      <a:pt x="560451" y="0"/>
                    </a:cubicBezTo>
                    <a:cubicBezTo>
                      <a:pt x="683895" y="0"/>
                      <a:pt x="792099" y="31623"/>
                      <a:pt x="884936" y="94996"/>
                    </a:cubicBezTo>
                    <a:cubicBezTo>
                      <a:pt x="977773" y="158369"/>
                      <a:pt x="1042797" y="245872"/>
                      <a:pt x="1079754" y="357759"/>
                    </a:cubicBezTo>
                    <a:lnTo>
                      <a:pt x="824865" y="357759"/>
                    </a:lnTo>
                    <a:cubicBezTo>
                      <a:pt x="799592" y="305054"/>
                      <a:pt x="763905" y="265430"/>
                      <a:pt x="718058" y="239014"/>
                    </a:cubicBezTo>
                    <a:cubicBezTo>
                      <a:pt x="672211" y="212598"/>
                      <a:pt x="618998" y="199517"/>
                      <a:pt x="558800" y="199517"/>
                    </a:cubicBezTo>
                    <a:cubicBezTo>
                      <a:pt x="494411" y="199517"/>
                      <a:pt x="437134" y="214503"/>
                      <a:pt x="386969" y="244602"/>
                    </a:cubicBezTo>
                    <a:cubicBezTo>
                      <a:pt x="336804" y="274701"/>
                      <a:pt x="297815" y="317246"/>
                      <a:pt x="269875" y="372110"/>
                    </a:cubicBezTo>
                    <a:cubicBezTo>
                      <a:pt x="241935" y="426974"/>
                      <a:pt x="227965" y="491363"/>
                      <a:pt x="227965" y="565277"/>
                    </a:cubicBezTo>
                    <a:cubicBezTo>
                      <a:pt x="227965" y="638048"/>
                      <a:pt x="241935" y="702183"/>
                      <a:pt x="269875" y="757682"/>
                    </a:cubicBezTo>
                    <a:cubicBezTo>
                      <a:pt x="297815" y="813181"/>
                      <a:pt x="336931" y="855853"/>
                      <a:pt x="386969" y="885952"/>
                    </a:cubicBezTo>
                    <a:cubicBezTo>
                      <a:pt x="437007" y="916051"/>
                      <a:pt x="494411" y="930910"/>
                      <a:pt x="558800" y="930910"/>
                    </a:cubicBezTo>
                    <a:cubicBezTo>
                      <a:pt x="618998" y="930910"/>
                      <a:pt x="671957" y="917448"/>
                      <a:pt x="717931" y="890524"/>
                    </a:cubicBezTo>
                    <a:cubicBezTo>
                      <a:pt x="763905" y="863600"/>
                      <a:pt x="799465" y="823722"/>
                      <a:pt x="824738" y="771017"/>
                    </a:cubicBezTo>
                    <a:lnTo>
                      <a:pt x="1079754" y="771017"/>
                    </a:lnTo>
                    <a:cubicBezTo>
                      <a:pt x="1042797" y="883920"/>
                      <a:pt x="978154" y="971804"/>
                      <a:pt x="885825" y="1034669"/>
                    </a:cubicBezTo>
                    <a:cubicBezTo>
                      <a:pt x="793496" y="1097534"/>
                      <a:pt x="685038" y="1128903"/>
                      <a:pt x="560451" y="1128903"/>
                    </a:cubicBezTo>
                    <a:cubicBezTo>
                      <a:pt x="454914" y="1128903"/>
                      <a:pt x="359664" y="1104900"/>
                      <a:pt x="274701" y="1056894"/>
                    </a:cubicBezTo>
                    <a:cubicBezTo>
                      <a:pt x="189738" y="1008888"/>
                      <a:pt x="122682" y="941959"/>
                      <a:pt x="73660" y="856488"/>
                    </a:cubicBezTo>
                    <a:cubicBezTo>
                      <a:pt x="24638" y="771017"/>
                      <a:pt x="0" y="673862"/>
                      <a:pt x="0" y="565150"/>
                    </a:cubicBezTo>
                    <a:cubicBezTo>
                      <a:pt x="0" y="456438"/>
                      <a:pt x="24511" y="359156"/>
                      <a:pt x="73660" y="273050"/>
                    </a:cubicBezTo>
                  </a:path>
                </a:pathLst>
              </a:custGeom>
              <a:solidFill>
                <a:srgbClr val="FF7558"/>
              </a:solidFill>
            </p:spPr>
          </p:sp>
        </p:grpSp>
        <p:grpSp>
          <p:nvGrpSpPr>
            <p:cNvPr id="16" name="Group 16"/>
            <p:cNvGrpSpPr>
              <a:grpSpLocks noChangeAspect="1"/>
            </p:cNvGrpSpPr>
            <p:nvPr/>
          </p:nvGrpSpPr>
          <p:grpSpPr bwMode="auto">
            <a:xfrm rot="0">
              <a:off x="2214588" y="2816847"/>
              <a:ext cx="348640" cy="1232027"/>
              <a:chOff x="0" y="0"/>
              <a:chExt cx="348640" cy="1232027"/>
            </a:xfrm>
          </p:grpSpPr>
          <p:sp>
            <p:nvSpPr>
              <p:cNvPr id="17" name="Freeform 17"/>
              <p:cNvSpPr/>
              <p:nvPr/>
            </p:nvSpPr>
            <p:spPr bwMode="auto">
              <a:xfrm rot="0" flipH="0" flipV="0">
                <a:off x="63500" y="63500"/>
                <a:ext cx="221615" cy="1105027"/>
              </a:xfrm>
              <a:custGeom>
                <a:avLst/>
                <a:gdLst/>
                <a:ahLst/>
                <a:cxnLst/>
                <a:rect l="l" t="t" r="r" b="b"/>
                <a:pathLst>
                  <a:path w="221615" h="1105027" fill="norm" stroke="1" extrusionOk="0">
                    <a:moveTo>
                      <a:pt x="221615" y="1105027"/>
                    </a:moveTo>
                    <a:lnTo>
                      <a:pt x="0" y="1105027"/>
                    </a:lnTo>
                    <a:lnTo>
                      <a:pt x="0" y="0"/>
                    </a:lnTo>
                    <a:lnTo>
                      <a:pt x="221615" y="0"/>
                    </a:lnTo>
                    <a:close/>
                  </a:path>
                </a:pathLst>
              </a:custGeom>
              <a:solidFill>
                <a:srgbClr val="FF7558"/>
              </a:solidFill>
            </p:spPr>
          </p:sp>
          <p:sp>
            <p:nvSpPr>
              <p:cNvPr id="18" name="Freeform 18"/>
              <p:cNvSpPr/>
              <p:nvPr/>
            </p:nvSpPr>
            <p:spPr bwMode="auto">
              <a:xfrm rot="0" flipH="0" flipV="0">
                <a:off x="63500" y="63500"/>
                <a:ext cx="221615" cy="1105027"/>
              </a:xfrm>
              <a:custGeom>
                <a:avLst/>
                <a:gdLst/>
                <a:ahLst/>
                <a:cxnLst/>
                <a:rect l="l" t="t" r="r" b="b"/>
                <a:pathLst>
                  <a:path w="221615" h="1105027" fill="norm" stroke="1" extrusionOk="0">
                    <a:moveTo>
                      <a:pt x="221615" y="1105027"/>
                    </a:moveTo>
                    <a:lnTo>
                      <a:pt x="0" y="1105027"/>
                    </a:lnTo>
                    <a:lnTo>
                      <a:pt x="0" y="0"/>
                    </a:lnTo>
                    <a:lnTo>
                      <a:pt x="221615" y="0"/>
                    </a:lnTo>
                    <a:close/>
                  </a:path>
                </a:pathLst>
              </a:custGeom>
              <a:solidFill>
                <a:srgbClr val="FF7558"/>
              </a:solidFill>
            </p:spPr>
          </p:sp>
          <p:sp>
            <p:nvSpPr>
              <p:cNvPr id="19" name="Freeform 19"/>
              <p:cNvSpPr/>
              <p:nvPr/>
            </p:nvSpPr>
            <p:spPr bwMode="auto">
              <a:xfrm rot="0" flipH="0" flipV="0">
                <a:off x="63500" y="63500"/>
                <a:ext cx="221615" cy="1105027"/>
              </a:xfrm>
              <a:custGeom>
                <a:avLst/>
                <a:gdLst/>
                <a:ahLst/>
                <a:cxnLst/>
                <a:rect l="l" t="t" r="r" b="b"/>
                <a:pathLst>
                  <a:path w="221615" h="1105027" fill="norm" stroke="1" extrusionOk="0">
                    <a:moveTo>
                      <a:pt x="221615" y="1105027"/>
                    </a:moveTo>
                    <a:lnTo>
                      <a:pt x="0" y="1105027"/>
                    </a:lnTo>
                    <a:lnTo>
                      <a:pt x="0" y="0"/>
                    </a:lnTo>
                    <a:lnTo>
                      <a:pt x="221615" y="0"/>
                    </a:lnTo>
                    <a:close/>
                  </a:path>
                </a:pathLst>
              </a:custGeom>
              <a:solidFill>
                <a:srgbClr val="FF7558"/>
              </a:solidFill>
            </p:spPr>
          </p:sp>
          <p:sp>
            <p:nvSpPr>
              <p:cNvPr id="20" name="Freeform 20"/>
              <p:cNvSpPr/>
              <p:nvPr/>
            </p:nvSpPr>
            <p:spPr bwMode="auto">
              <a:xfrm rot="0" flipH="0" flipV="0">
                <a:off x="63500" y="63500"/>
                <a:ext cx="221615" cy="1105027"/>
              </a:xfrm>
              <a:custGeom>
                <a:avLst/>
                <a:gdLst/>
                <a:ahLst/>
                <a:cxnLst/>
                <a:rect l="l" t="t" r="r" b="b"/>
                <a:pathLst>
                  <a:path w="221615" h="1105027" fill="norm" stroke="1" extrusionOk="0">
                    <a:moveTo>
                      <a:pt x="221615" y="1105027"/>
                    </a:moveTo>
                    <a:lnTo>
                      <a:pt x="0" y="1105027"/>
                    </a:lnTo>
                    <a:lnTo>
                      <a:pt x="0" y="0"/>
                    </a:lnTo>
                    <a:lnTo>
                      <a:pt x="221615" y="0"/>
                    </a:lnTo>
                    <a:close/>
                  </a:path>
                </a:pathLst>
              </a:custGeom>
              <a:solidFill>
                <a:srgbClr val="FF7558"/>
              </a:solidFill>
            </p:spPr>
          </p:sp>
        </p:grpSp>
        <p:grpSp>
          <p:nvGrpSpPr>
            <p:cNvPr id="21" name="Group 21"/>
            <p:cNvGrpSpPr>
              <a:grpSpLocks noChangeAspect="1"/>
            </p:cNvGrpSpPr>
            <p:nvPr/>
          </p:nvGrpSpPr>
          <p:grpSpPr bwMode="auto">
            <a:xfrm rot="0">
              <a:off x="3161309" y="2816847"/>
              <a:ext cx="712762" cy="1232027"/>
              <a:chOff x="0" y="0"/>
              <a:chExt cx="712762" cy="1232027"/>
            </a:xfrm>
          </p:grpSpPr>
          <p:sp>
            <p:nvSpPr>
              <p:cNvPr id="22" name="Freeform 22"/>
              <p:cNvSpPr/>
              <p:nvPr/>
            </p:nvSpPr>
            <p:spPr bwMode="auto">
              <a:xfrm rot="0" flipH="0" flipV="0">
                <a:off x="63500" y="63500"/>
                <a:ext cx="585724" cy="1105027"/>
              </a:xfrm>
              <a:custGeom>
                <a:avLst/>
                <a:gdLst/>
                <a:ahLst/>
                <a:cxnLst/>
                <a:rect l="l" t="t" r="r" b="b"/>
                <a:pathLst>
                  <a:path w="585724" h="1105027" fill="norm" stroke="1" extrusionOk="0">
                    <a:moveTo>
                      <a:pt x="221615" y="929259"/>
                    </a:moveTo>
                    <a:lnTo>
                      <a:pt x="585724" y="929259"/>
                    </a:lnTo>
                    <a:lnTo>
                      <a:pt x="585724" y="1105027"/>
                    </a:lnTo>
                    <a:lnTo>
                      <a:pt x="0" y="1105027"/>
                    </a:lnTo>
                    <a:lnTo>
                      <a:pt x="0" y="0"/>
                    </a:lnTo>
                    <a:lnTo>
                      <a:pt x="221615" y="0"/>
                    </a:lnTo>
                    <a:close/>
                  </a:path>
                </a:pathLst>
              </a:custGeom>
              <a:solidFill>
                <a:srgbClr val="FF7558"/>
              </a:solidFill>
            </p:spPr>
          </p:sp>
          <p:sp>
            <p:nvSpPr>
              <p:cNvPr id="23" name="Freeform 23"/>
              <p:cNvSpPr/>
              <p:nvPr/>
            </p:nvSpPr>
            <p:spPr bwMode="auto">
              <a:xfrm rot="0" flipH="0" flipV="0">
                <a:off x="63500" y="63500"/>
                <a:ext cx="585724" cy="1105027"/>
              </a:xfrm>
              <a:custGeom>
                <a:avLst/>
                <a:gdLst/>
                <a:ahLst/>
                <a:cxnLst/>
                <a:rect l="l" t="t" r="r" b="b"/>
                <a:pathLst>
                  <a:path w="585724" h="1105027" fill="norm" stroke="1" extrusionOk="0">
                    <a:moveTo>
                      <a:pt x="221615" y="929259"/>
                    </a:moveTo>
                    <a:lnTo>
                      <a:pt x="585724" y="929259"/>
                    </a:lnTo>
                    <a:lnTo>
                      <a:pt x="585724" y="1105027"/>
                    </a:lnTo>
                    <a:lnTo>
                      <a:pt x="0" y="1105027"/>
                    </a:lnTo>
                    <a:lnTo>
                      <a:pt x="0" y="0"/>
                    </a:lnTo>
                    <a:lnTo>
                      <a:pt x="221615" y="0"/>
                    </a:lnTo>
                    <a:close/>
                  </a:path>
                </a:pathLst>
              </a:custGeom>
              <a:solidFill>
                <a:srgbClr val="FF7558"/>
              </a:solidFill>
            </p:spPr>
          </p:sp>
          <p:sp>
            <p:nvSpPr>
              <p:cNvPr id="24" name="Freeform 24"/>
              <p:cNvSpPr/>
              <p:nvPr/>
            </p:nvSpPr>
            <p:spPr bwMode="auto">
              <a:xfrm rot="0" flipH="0" flipV="0">
                <a:off x="63500" y="63500"/>
                <a:ext cx="585724" cy="1105027"/>
              </a:xfrm>
              <a:custGeom>
                <a:avLst/>
                <a:gdLst/>
                <a:ahLst/>
                <a:cxnLst/>
                <a:rect l="l" t="t" r="r" b="b"/>
                <a:pathLst>
                  <a:path w="585724" h="1105027" fill="norm" stroke="1" extrusionOk="0">
                    <a:moveTo>
                      <a:pt x="221615" y="929259"/>
                    </a:moveTo>
                    <a:lnTo>
                      <a:pt x="585724" y="929259"/>
                    </a:lnTo>
                    <a:lnTo>
                      <a:pt x="585724" y="1105027"/>
                    </a:lnTo>
                    <a:lnTo>
                      <a:pt x="0" y="1105027"/>
                    </a:lnTo>
                    <a:lnTo>
                      <a:pt x="0" y="0"/>
                    </a:lnTo>
                    <a:lnTo>
                      <a:pt x="221615" y="0"/>
                    </a:lnTo>
                    <a:close/>
                  </a:path>
                </a:pathLst>
              </a:custGeom>
              <a:solidFill>
                <a:srgbClr val="FF7558"/>
              </a:solidFill>
            </p:spPr>
          </p:sp>
          <p:sp>
            <p:nvSpPr>
              <p:cNvPr id="25" name="Freeform 25"/>
              <p:cNvSpPr/>
              <p:nvPr/>
            </p:nvSpPr>
            <p:spPr bwMode="auto">
              <a:xfrm rot="0" flipH="0" flipV="0">
                <a:off x="63500" y="63500"/>
                <a:ext cx="585724" cy="1105027"/>
              </a:xfrm>
              <a:custGeom>
                <a:avLst/>
                <a:gdLst/>
                <a:ahLst/>
                <a:cxnLst/>
                <a:rect l="l" t="t" r="r" b="b"/>
                <a:pathLst>
                  <a:path w="585724" h="1105027" fill="norm" stroke="1" extrusionOk="0">
                    <a:moveTo>
                      <a:pt x="221615" y="929259"/>
                    </a:moveTo>
                    <a:lnTo>
                      <a:pt x="585724" y="929259"/>
                    </a:lnTo>
                    <a:lnTo>
                      <a:pt x="585724" y="1105027"/>
                    </a:lnTo>
                    <a:lnTo>
                      <a:pt x="0" y="1105027"/>
                    </a:lnTo>
                    <a:lnTo>
                      <a:pt x="0" y="0"/>
                    </a:lnTo>
                    <a:lnTo>
                      <a:pt x="221615" y="0"/>
                    </a:lnTo>
                    <a:close/>
                  </a:path>
                </a:pathLst>
              </a:custGeom>
              <a:solidFill>
                <a:srgbClr val="FF7558"/>
              </a:solidFill>
            </p:spPr>
          </p:sp>
        </p:grpSp>
        <p:grpSp>
          <p:nvGrpSpPr>
            <p:cNvPr id="26" name="Group 26"/>
            <p:cNvGrpSpPr>
              <a:grpSpLocks noChangeAspect="1"/>
            </p:cNvGrpSpPr>
            <p:nvPr/>
          </p:nvGrpSpPr>
          <p:grpSpPr bwMode="auto">
            <a:xfrm rot="0">
              <a:off x="1800034" y="4497324"/>
              <a:ext cx="2414867" cy="379514"/>
              <a:chOff x="0" y="0"/>
              <a:chExt cx="2414867" cy="379514"/>
            </a:xfrm>
          </p:grpSpPr>
          <p:sp>
            <p:nvSpPr>
              <p:cNvPr id="27" name="Freeform 27"/>
              <p:cNvSpPr/>
              <p:nvPr/>
            </p:nvSpPr>
            <p:spPr bwMode="auto">
              <a:xfrm rot="0" flipH="0" flipV="0">
                <a:off x="63500" y="66294"/>
                <a:ext cx="35306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35306" h="246888" fill="norm" stroke="1" extrusionOk="0">
                    <a:moveTo>
                      <a:pt x="0" y="0"/>
                    </a:moveTo>
                    <a:lnTo>
                      <a:pt x="35306" y="0"/>
                    </a:lnTo>
                    <a:lnTo>
                      <a:pt x="35306" y="246888"/>
                    </a:lnTo>
                    <a:lnTo>
                      <a:pt x="0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28" name="Freeform 28"/>
              <p:cNvSpPr/>
              <p:nvPr/>
            </p:nvSpPr>
            <p:spPr bwMode="auto">
              <a:xfrm rot="0" flipH="0" flipV="0">
                <a:off x="172847" y="66294"/>
                <a:ext cx="212344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212344" h="246888" fill="norm" stroke="1" extrusionOk="0">
                    <a:moveTo>
                      <a:pt x="161544" y="208407"/>
                    </a:moveTo>
                    <a:cubicBezTo>
                      <a:pt x="171704" y="201803"/>
                      <a:pt x="176657" y="191516"/>
                      <a:pt x="176657" y="177419"/>
                    </a:cubicBezTo>
                    <a:cubicBezTo>
                      <a:pt x="176657" y="149860"/>
                      <a:pt x="156591" y="136144"/>
                      <a:pt x="116332" y="136144"/>
                    </a:cubicBezTo>
                    <a:lnTo>
                      <a:pt x="35306" y="136144"/>
                    </a:lnTo>
                    <a:lnTo>
                      <a:pt x="35306" y="218313"/>
                    </a:lnTo>
                    <a:lnTo>
                      <a:pt x="116459" y="218313"/>
                    </a:lnTo>
                    <a:cubicBezTo>
                      <a:pt x="136398" y="218313"/>
                      <a:pt x="151511" y="215011"/>
                      <a:pt x="161671" y="208407"/>
                    </a:cubicBezTo>
                    <a:moveTo>
                      <a:pt x="35306" y="28575"/>
                    </a:moveTo>
                    <a:lnTo>
                      <a:pt x="35306" y="107569"/>
                    </a:lnTo>
                    <a:lnTo>
                      <a:pt x="107569" y="107569"/>
                    </a:lnTo>
                    <a:cubicBezTo>
                      <a:pt x="125730" y="107569"/>
                      <a:pt x="139573" y="104267"/>
                      <a:pt x="149352" y="97536"/>
                    </a:cubicBezTo>
                    <a:cubicBezTo>
                      <a:pt x="159131" y="90805"/>
                      <a:pt x="163957" y="81026"/>
                      <a:pt x="163957" y="68072"/>
                    </a:cubicBezTo>
                    <a:cubicBezTo>
                      <a:pt x="163957" y="55118"/>
                      <a:pt x="159131" y="45339"/>
                      <a:pt x="149352" y="38608"/>
                    </a:cubicBezTo>
                    <a:cubicBezTo>
                      <a:pt x="139573" y="31877"/>
                      <a:pt x="125730" y="28575"/>
                      <a:pt x="107569" y="28575"/>
                    </a:cubicBezTo>
                    <a:close/>
                    <a:moveTo>
                      <a:pt x="200025" y="140589"/>
                    </a:moveTo>
                    <a:cubicBezTo>
                      <a:pt x="208280" y="151003"/>
                      <a:pt x="212344" y="164338"/>
                      <a:pt x="212344" y="180213"/>
                    </a:cubicBezTo>
                    <a:cubicBezTo>
                      <a:pt x="212344" y="201549"/>
                      <a:pt x="204343" y="218059"/>
                      <a:pt x="188214" y="229616"/>
                    </a:cubicBezTo>
                    <a:cubicBezTo>
                      <a:pt x="172085" y="241173"/>
                      <a:pt x="148717" y="246888"/>
                      <a:pt x="117856" y="246888"/>
                    </a:cubicBezTo>
                    <a:lnTo>
                      <a:pt x="0" y="246888"/>
                    </a:lnTo>
                    <a:lnTo>
                      <a:pt x="0" y="0"/>
                    </a:lnTo>
                    <a:lnTo>
                      <a:pt x="110744" y="0"/>
                    </a:lnTo>
                    <a:cubicBezTo>
                      <a:pt x="138938" y="0"/>
                      <a:pt x="160782" y="5715"/>
                      <a:pt x="176149" y="16891"/>
                    </a:cubicBezTo>
                    <a:cubicBezTo>
                      <a:pt x="191516" y="28067"/>
                      <a:pt x="199263" y="43815"/>
                      <a:pt x="199263" y="63754"/>
                    </a:cubicBezTo>
                    <a:cubicBezTo>
                      <a:pt x="199263" y="76708"/>
                      <a:pt x="196215" y="87884"/>
                      <a:pt x="190246" y="97282"/>
                    </a:cubicBezTo>
                    <a:cubicBezTo>
                      <a:pt x="184277" y="106680"/>
                      <a:pt x="176149" y="113792"/>
                      <a:pt x="166116" y="118745"/>
                    </a:cubicBezTo>
                    <a:cubicBezTo>
                      <a:pt x="180467" y="122682"/>
                      <a:pt x="191770" y="129921"/>
                      <a:pt x="200025" y="140462"/>
                    </a:cubicBezTo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29" name="Freeform 29"/>
              <p:cNvSpPr/>
              <p:nvPr/>
            </p:nvSpPr>
            <p:spPr bwMode="auto">
              <a:xfrm rot="0" flipH="0" flipV="0">
                <a:off x="439801" y="66294"/>
                <a:ext cx="179197" cy="247015"/>
              </a:xfrm>
              <a:custGeom>
                <a:avLst/>
                <a:gdLst/>
                <a:ahLst/>
                <a:cxnLst/>
                <a:rect l="l" t="t" r="r" b="b"/>
                <a:pathLst>
                  <a:path w="179197" h="247015" fill="norm" stroke="1" extrusionOk="0">
                    <a:moveTo>
                      <a:pt x="179197" y="216281"/>
                    </a:moveTo>
                    <a:lnTo>
                      <a:pt x="179197" y="247015"/>
                    </a:lnTo>
                    <a:lnTo>
                      <a:pt x="0" y="247015"/>
                    </a:lnTo>
                    <a:lnTo>
                      <a:pt x="0" y="0"/>
                    </a:lnTo>
                    <a:lnTo>
                      <a:pt x="174244" y="0"/>
                    </a:lnTo>
                    <a:lnTo>
                      <a:pt x="174244" y="30734"/>
                    </a:lnTo>
                    <a:lnTo>
                      <a:pt x="35306" y="30734"/>
                    </a:lnTo>
                    <a:lnTo>
                      <a:pt x="35306" y="106553"/>
                    </a:lnTo>
                    <a:lnTo>
                      <a:pt x="159131" y="106553"/>
                    </a:lnTo>
                    <a:lnTo>
                      <a:pt x="159131" y="136525"/>
                    </a:lnTo>
                    <a:lnTo>
                      <a:pt x="35306" y="136525"/>
                    </a:lnTo>
                    <a:lnTo>
                      <a:pt x="35306" y="216281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30" name="Freeform 30"/>
              <p:cNvSpPr/>
              <p:nvPr/>
            </p:nvSpPr>
            <p:spPr bwMode="auto">
              <a:xfrm rot="0" flipH="0" flipV="0">
                <a:off x="676148" y="66294"/>
                <a:ext cx="203454" cy="247269"/>
              </a:xfrm>
              <a:custGeom>
                <a:avLst/>
                <a:gdLst/>
                <a:ahLst/>
                <a:cxnLst/>
                <a:rect l="l" t="t" r="r" b="b"/>
                <a:pathLst>
                  <a:path w="203454" h="247269" fill="norm" stroke="1" extrusionOk="0">
                    <a:moveTo>
                      <a:pt x="146304" y="127381"/>
                    </a:moveTo>
                    <a:cubicBezTo>
                      <a:pt x="158115" y="117729"/>
                      <a:pt x="163957" y="104013"/>
                      <a:pt x="163957" y="86106"/>
                    </a:cubicBezTo>
                    <a:cubicBezTo>
                      <a:pt x="163957" y="68199"/>
                      <a:pt x="158115" y="54483"/>
                      <a:pt x="146304" y="45085"/>
                    </a:cubicBezTo>
                    <a:cubicBezTo>
                      <a:pt x="134493" y="35687"/>
                      <a:pt x="117475" y="30861"/>
                      <a:pt x="95123" y="30861"/>
                    </a:cubicBezTo>
                    <a:lnTo>
                      <a:pt x="35179" y="30861"/>
                    </a:lnTo>
                    <a:lnTo>
                      <a:pt x="35179" y="141986"/>
                    </a:lnTo>
                    <a:lnTo>
                      <a:pt x="95123" y="141986"/>
                    </a:lnTo>
                    <a:cubicBezTo>
                      <a:pt x="117475" y="141986"/>
                      <a:pt x="134493" y="137160"/>
                      <a:pt x="146304" y="127508"/>
                    </a:cubicBezTo>
                    <a:moveTo>
                      <a:pt x="164973" y="247142"/>
                    </a:moveTo>
                    <a:lnTo>
                      <a:pt x="111760" y="171323"/>
                    </a:lnTo>
                    <a:cubicBezTo>
                      <a:pt x="105156" y="171831"/>
                      <a:pt x="99949" y="172085"/>
                      <a:pt x="96266" y="172085"/>
                    </a:cubicBezTo>
                    <a:lnTo>
                      <a:pt x="35306" y="172085"/>
                    </a:lnTo>
                    <a:lnTo>
                      <a:pt x="35306" y="247269"/>
                    </a:lnTo>
                    <a:lnTo>
                      <a:pt x="0" y="247269"/>
                    </a:lnTo>
                    <a:lnTo>
                      <a:pt x="0" y="0"/>
                    </a:lnTo>
                    <a:lnTo>
                      <a:pt x="96266" y="0"/>
                    </a:lnTo>
                    <a:cubicBezTo>
                      <a:pt x="128270" y="0"/>
                      <a:pt x="153416" y="7620"/>
                      <a:pt x="171704" y="22860"/>
                    </a:cubicBezTo>
                    <a:cubicBezTo>
                      <a:pt x="189992" y="38100"/>
                      <a:pt x="199263" y="59309"/>
                      <a:pt x="199263" y="86106"/>
                    </a:cubicBezTo>
                    <a:cubicBezTo>
                      <a:pt x="199263" y="105156"/>
                      <a:pt x="194564" y="121412"/>
                      <a:pt x="185166" y="134747"/>
                    </a:cubicBezTo>
                    <a:cubicBezTo>
                      <a:pt x="175768" y="148082"/>
                      <a:pt x="162306" y="157861"/>
                      <a:pt x="144907" y="163957"/>
                    </a:cubicBezTo>
                    <a:lnTo>
                      <a:pt x="203454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31" name="Freeform 31"/>
              <p:cNvSpPr/>
              <p:nvPr/>
            </p:nvSpPr>
            <p:spPr bwMode="auto">
              <a:xfrm rot="0" flipH="0" flipV="0">
                <a:off x="912367" y="63500"/>
                <a:ext cx="262382" cy="252603"/>
              </a:xfrm>
              <a:custGeom>
                <a:avLst/>
                <a:gdLst/>
                <a:ahLst/>
                <a:cxnLst/>
                <a:rect l="l" t="t" r="r" b="b"/>
                <a:pathLst>
                  <a:path w="262382" h="252603" fill="norm" stroke="1" extrusionOk="0">
                    <a:moveTo>
                      <a:pt x="180467" y="208788"/>
                    </a:moveTo>
                    <a:cubicBezTo>
                      <a:pt x="194945" y="200533"/>
                      <a:pt x="206375" y="189230"/>
                      <a:pt x="214630" y="174752"/>
                    </a:cubicBezTo>
                    <a:cubicBezTo>
                      <a:pt x="222885" y="160274"/>
                      <a:pt x="227203" y="144145"/>
                      <a:pt x="227203" y="126238"/>
                    </a:cubicBezTo>
                    <a:cubicBezTo>
                      <a:pt x="227203" y="108331"/>
                      <a:pt x="223012" y="92202"/>
                      <a:pt x="214630" y="77724"/>
                    </a:cubicBezTo>
                    <a:cubicBezTo>
                      <a:pt x="206248" y="63246"/>
                      <a:pt x="194945" y="51943"/>
                      <a:pt x="180467" y="43688"/>
                    </a:cubicBezTo>
                    <a:cubicBezTo>
                      <a:pt x="165989" y="35433"/>
                      <a:pt x="149733" y="31369"/>
                      <a:pt x="131572" y="31369"/>
                    </a:cubicBezTo>
                    <a:cubicBezTo>
                      <a:pt x="113411" y="31369"/>
                      <a:pt x="97028" y="35433"/>
                      <a:pt x="82423" y="43688"/>
                    </a:cubicBezTo>
                    <a:cubicBezTo>
                      <a:pt x="67818" y="51943"/>
                      <a:pt x="56261" y="63246"/>
                      <a:pt x="47879" y="77724"/>
                    </a:cubicBezTo>
                    <a:cubicBezTo>
                      <a:pt x="39497" y="92202"/>
                      <a:pt x="35306" y="108331"/>
                      <a:pt x="35306" y="126238"/>
                    </a:cubicBezTo>
                    <a:cubicBezTo>
                      <a:pt x="35306" y="144145"/>
                      <a:pt x="39497" y="160274"/>
                      <a:pt x="47879" y="174752"/>
                    </a:cubicBezTo>
                    <a:cubicBezTo>
                      <a:pt x="56261" y="189230"/>
                      <a:pt x="67691" y="200533"/>
                      <a:pt x="82423" y="208788"/>
                    </a:cubicBezTo>
                    <a:cubicBezTo>
                      <a:pt x="97155" y="217043"/>
                      <a:pt x="113538" y="221107"/>
                      <a:pt x="131572" y="221107"/>
                    </a:cubicBezTo>
                    <a:cubicBezTo>
                      <a:pt x="149606" y="221107"/>
                      <a:pt x="165989" y="217043"/>
                      <a:pt x="180467" y="208788"/>
                    </a:cubicBezTo>
                    <a:moveTo>
                      <a:pt x="64262" y="236093"/>
                    </a:moveTo>
                    <a:cubicBezTo>
                      <a:pt x="44323" y="225171"/>
                      <a:pt x="28575" y="210058"/>
                      <a:pt x="17145" y="190754"/>
                    </a:cubicBezTo>
                    <a:cubicBezTo>
                      <a:pt x="5715" y="171450"/>
                      <a:pt x="0" y="149987"/>
                      <a:pt x="0" y="126238"/>
                    </a:cubicBezTo>
                    <a:cubicBezTo>
                      <a:pt x="0" y="102489"/>
                      <a:pt x="5715" y="81026"/>
                      <a:pt x="17145" y="61722"/>
                    </a:cubicBezTo>
                    <a:cubicBezTo>
                      <a:pt x="28575" y="42418"/>
                      <a:pt x="44196" y="27305"/>
                      <a:pt x="64262" y="16383"/>
                    </a:cubicBezTo>
                    <a:cubicBezTo>
                      <a:pt x="84328" y="5461"/>
                      <a:pt x="106680" y="0"/>
                      <a:pt x="131572" y="0"/>
                    </a:cubicBezTo>
                    <a:cubicBezTo>
                      <a:pt x="156210" y="0"/>
                      <a:pt x="178562" y="5461"/>
                      <a:pt x="198628" y="16383"/>
                    </a:cubicBezTo>
                    <a:cubicBezTo>
                      <a:pt x="218694" y="27305"/>
                      <a:pt x="234188" y="42418"/>
                      <a:pt x="245491" y="61468"/>
                    </a:cubicBezTo>
                    <a:cubicBezTo>
                      <a:pt x="256794" y="80518"/>
                      <a:pt x="262382" y="102235"/>
                      <a:pt x="262382" y="126238"/>
                    </a:cubicBezTo>
                    <a:cubicBezTo>
                      <a:pt x="262382" y="150241"/>
                      <a:pt x="256667" y="171831"/>
                      <a:pt x="245491" y="191008"/>
                    </a:cubicBezTo>
                    <a:cubicBezTo>
                      <a:pt x="234315" y="210185"/>
                      <a:pt x="218567" y="225171"/>
                      <a:pt x="198628" y="236220"/>
                    </a:cubicBezTo>
                    <a:cubicBezTo>
                      <a:pt x="178689" y="247269"/>
                      <a:pt x="156337" y="252603"/>
                      <a:pt x="131572" y="252603"/>
                    </a:cubicBezTo>
                    <a:cubicBezTo>
                      <a:pt x="106680" y="252603"/>
                      <a:pt x="84201" y="247142"/>
                      <a:pt x="64262" y="236220"/>
                    </a:cubicBezTo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32" name="Freeform 32"/>
              <p:cNvSpPr/>
              <p:nvPr/>
            </p:nvSpPr>
            <p:spPr bwMode="auto">
              <a:xfrm rot="0" flipH="0" flipV="0">
                <a:off x="1214247" y="201803"/>
                <a:ext cx="94869" cy="29210"/>
              </a:xfrm>
              <a:custGeom>
                <a:avLst/>
                <a:gdLst/>
                <a:ahLst/>
                <a:cxnLst/>
                <a:rect l="l" t="t" r="r" b="b"/>
                <a:pathLst>
                  <a:path w="94869" h="29210" fill="norm" stroke="1" extrusionOk="0">
                    <a:moveTo>
                      <a:pt x="0" y="0"/>
                    </a:moveTo>
                    <a:lnTo>
                      <a:pt x="94869" y="0"/>
                    </a:lnTo>
                    <a:lnTo>
                      <a:pt x="94869" y="29210"/>
                    </a:lnTo>
                    <a:lnTo>
                      <a:pt x="0" y="2921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33" name="Freeform 33"/>
              <p:cNvSpPr/>
              <p:nvPr/>
            </p:nvSpPr>
            <p:spPr bwMode="auto">
              <a:xfrm rot="0" flipH="0" flipV="0">
                <a:off x="1366266" y="66294"/>
                <a:ext cx="169037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169037" h="246888" fill="norm" stroke="1" extrusionOk="0">
                    <a:moveTo>
                      <a:pt x="0" y="0"/>
                    </a:moveTo>
                    <a:lnTo>
                      <a:pt x="35306" y="0"/>
                    </a:lnTo>
                    <a:lnTo>
                      <a:pt x="35306" y="216154"/>
                    </a:lnTo>
                    <a:lnTo>
                      <a:pt x="169037" y="216154"/>
                    </a:lnTo>
                    <a:lnTo>
                      <a:pt x="169037" y="246888"/>
                    </a:lnTo>
                    <a:lnTo>
                      <a:pt x="127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34" name="Freeform 34"/>
              <p:cNvSpPr/>
              <p:nvPr/>
            </p:nvSpPr>
            <p:spPr bwMode="auto">
              <a:xfrm rot="0" flipH="0" flipV="0">
                <a:off x="1539494" y="66294"/>
                <a:ext cx="258826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258826" h="246888" fill="norm" stroke="1" extrusionOk="0">
                    <a:moveTo>
                      <a:pt x="182372" y="156972"/>
                    </a:moveTo>
                    <a:lnTo>
                      <a:pt x="129159" y="35941"/>
                    </a:lnTo>
                    <a:lnTo>
                      <a:pt x="75946" y="156972"/>
                    </a:lnTo>
                    <a:close/>
                    <a:moveTo>
                      <a:pt x="194691" y="185166"/>
                    </a:moveTo>
                    <a:lnTo>
                      <a:pt x="63500" y="185166"/>
                    </a:lnTo>
                    <a:lnTo>
                      <a:pt x="36322" y="246888"/>
                    </a:lnTo>
                    <a:lnTo>
                      <a:pt x="0" y="246888"/>
                    </a:lnTo>
                    <a:lnTo>
                      <a:pt x="111760" y="0"/>
                    </a:lnTo>
                    <a:lnTo>
                      <a:pt x="146685" y="0"/>
                    </a:lnTo>
                    <a:lnTo>
                      <a:pt x="258826" y="246888"/>
                    </a:lnTo>
                    <a:lnTo>
                      <a:pt x="221742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35" name="Freeform 35"/>
              <p:cNvSpPr/>
              <p:nvPr/>
            </p:nvSpPr>
            <p:spPr bwMode="auto">
              <a:xfrm rot="0" flipH="0" flipV="0">
                <a:off x="1787017" y="66294"/>
                <a:ext cx="204216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204216" h="246888" fill="norm" stroke="1" extrusionOk="0">
                    <a:moveTo>
                      <a:pt x="84709" y="30734"/>
                    </a:moveTo>
                    <a:lnTo>
                      <a:pt x="0" y="30734"/>
                    </a:lnTo>
                    <a:lnTo>
                      <a:pt x="0" y="0"/>
                    </a:lnTo>
                    <a:lnTo>
                      <a:pt x="204216" y="0"/>
                    </a:lnTo>
                    <a:lnTo>
                      <a:pt x="204216" y="30734"/>
                    </a:lnTo>
                    <a:lnTo>
                      <a:pt x="119507" y="30734"/>
                    </a:lnTo>
                    <a:lnTo>
                      <a:pt x="119507" y="246888"/>
                    </a:lnTo>
                    <a:lnTo>
                      <a:pt x="84582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36" name="Freeform 36"/>
              <p:cNvSpPr/>
              <p:nvPr/>
            </p:nvSpPr>
            <p:spPr bwMode="auto">
              <a:xfrm rot="0" flipH="0" flipV="0">
                <a:off x="2029714" y="66294"/>
                <a:ext cx="35306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35306" h="246888" fill="norm" stroke="1" extrusionOk="0">
                    <a:moveTo>
                      <a:pt x="0" y="0"/>
                    </a:moveTo>
                    <a:lnTo>
                      <a:pt x="35306" y="0"/>
                    </a:lnTo>
                    <a:lnTo>
                      <a:pt x="35306" y="246888"/>
                    </a:lnTo>
                    <a:lnTo>
                      <a:pt x="0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37" name="Freeform 37"/>
              <p:cNvSpPr/>
              <p:nvPr/>
            </p:nvSpPr>
            <p:spPr bwMode="auto">
              <a:xfrm rot="0" flipH="0" flipV="0">
                <a:off x="2139061" y="66294"/>
                <a:ext cx="212344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212344" h="246888" fill="norm" stroke="1" extrusionOk="0">
                    <a:moveTo>
                      <a:pt x="212344" y="0"/>
                    </a:moveTo>
                    <a:lnTo>
                      <a:pt x="212344" y="246888"/>
                    </a:lnTo>
                    <a:lnTo>
                      <a:pt x="183388" y="246888"/>
                    </a:lnTo>
                    <a:lnTo>
                      <a:pt x="35306" y="62738"/>
                    </a:lnTo>
                    <a:lnTo>
                      <a:pt x="35306" y="246888"/>
                    </a:lnTo>
                    <a:lnTo>
                      <a:pt x="0" y="246888"/>
                    </a:lnTo>
                    <a:lnTo>
                      <a:pt x="0" y="0"/>
                    </a:lnTo>
                    <a:lnTo>
                      <a:pt x="28956" y="0"/>
                    </a:lnTo>
                    <a:lnTo>
                      <a:pt x="177038" y="184150"/>
                    </a:lnTo>
                    <a:lnTo>
                      <a:pt x="17703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  <p:grpSp>
          <p:nvGrpSpPr>
            <p:cNvPr id="38" name="Group 38"/>
            <p:cNvGrpSpPr>
              <a:grpSpLocks noChangeAspect="1"/>
            </p:cNvGrpSpPr>
            <p:nvPr/>
          </p:nvGrpSpPr>
          <p:grpSpPr bwMode="auto">
            <a:xfrm rot="0">
              <a:off x="1228839" y="4920551"/>
              <a:ext cx="3322701" cy="379527"/>
              <a:chOff x="0" y="0"/>
              <a:chExt cx="3322701" cy="379527"/>
            </a:xfrm>
          </p:grpSpPr>
          <p:sp>
            <p:nvSpPr>
              <p:cNvPr id="39" name="Freeform 39"/>
              <p:cNvSpPr/>
              <p:nvPr/>
            </p:nvSpPr>
            <p:spPr bwMode="auto">
              <a:xfrm rot="0" flipH="0" flipV="0">
                <a:off x="63500" y="63500"/>
                <a:ext cx="224790" cy="252603"/>
              </a:xfrm>
              <a:custGeom>
                <a:avLst/>
                <a:gdLst/>
                <a:ahLst/>
                <a:cxnLst/>
                <a:rect l="l" t="t" r="r" b="b"/>
                <a:pathLst>
                  <a:path w="224790" h="252603" fill="norm" stroke="1" extrusionOk="0">
                    <a:moveTo>
                      <a:pt x="63627" y="236093"/>
                    </a:moveTo>
                    <a:cubicBezTo>
                      <a:pt x="43815" y="225171"/>
                      <a:pt x="28194" y="210058"/>
                      <a:pt x="16891" y="191008"/>
                    </a:cubicBezTo>
                    <a:cubicBezTo>
                      <a:pt x="5588" y="171958"/>
                      <a:pt x="0" y="150241"/>
                      <a:pt x="0" y="126238"/>
                    </a:cubicBezTo>
                    <a:cubicBezTo>
                      <a:pt x="0" y="102235"/>
                      <a:pt x="5588" y="80645"/>
                      <a:pt x="16891" y="61468"/>
                    </a:cubicBezTo>
                    <a:cubicBezTo>
                      <a:pt x="28194" y="42291"/>
                      <a:pt x="43815" y="27305"/>
                      <a:pt x="63754" y="16383"/>
                    </a:cubicBezTo>
                    <a:cubicBezTo>
                      <a:pt x="83693" y="5461"/>
                      <a:pt x="106172" y="0"/>
                      <a:pt x="130810" y="0"/>
                    </a:cubicBezTo>
                    <a:cubicBezTo>
                      <a:pt x="150114" y="0"/>
                      <a:pt x="167767" y="3175"/>
                      <a:pt x="183769" y="9652"/>
                    </a:cubicBezTo>
                    <a:cubicBezTo>
                      <a:pt x="199771" y="16129"/>
                      <a:pt x="213360" y="25654"/>
                      <a:pt x="224663" y="38354"/>
                    </a:cubicBezTo>
                    <a:lnTo>
                      <a:pt x="201676" y="60706"/>
                    </a:lnTo>
                    <a:cubicBezTo>
                      <a:pt x="183134" y="41148"/>
                      <a:pt x="159893" y="31496"/>
                      <a:pt x="132207" y="31496"/>
                    </a:cubicBezTo>
                    <a:cubicBezTo>
                      <a:pt x="113919" y="31496"/>
                      <a:pt x="97282" y="35560"/>
                      <a:pt x="82423" y="43815"/>
                    </a:cubicBezTo>
                    <a:cubicBezTo>
                      <a:pt x="67564" y="52070"/>
                      <a:pt x="56134" y="63373"/>
                      <a:pt x="47752" y="77724"/>
                    </a:cubicBezTo>
                    <a:cubicBezTo>
                      <a:pt x="39370" y="92075"/>
                      <a:pt x="35179" y="108331"/>
                      <a:pt x="35179" y="126238"/>
                    </a:cubicBezTo>
                    <a:cubicBezTo>
                      <a:pt x="35179" y="144145"/>
                      <a:pt x="39370" y="160274"/>
                      <a:pt x="47752" y="174752"/>
                    </a:cubicBezTo>
                    <a:cubicBezTo>
                      <a:pt x="56134" y="189230"/>
                      <a:pt x="67691" y="200533"/>
                      <a:pt x="82550" y="208788"/>
                    </a:cubicBezTo>
                    <a:cubicBezTo>
                      <a:pt x="97409" y="217043"/>
                      <a:pt x="113919" y="221107"/>
                      <a:pt x="132334" y="221107"/>
                    </a:cubicBezTo>
                    <a:cubicBezTo>
                      <a:pt x="159893" y="221107"/>
                      <a:pt x="183007" y="211201"/>
                      <a:pt x="201803" y="191516"/>
                    </a:cubicBezTo>
                    <a:lnTo>
                      <a:pt x="224790" y="213741"/>
                    </a:lnTo>
                    <a:cubicBezTo>
                      <a:pt x="213487" y="226441"/>
                      <a:pt x="199771" y="236093"/>
                      <a:pt x="183769" y="242697"/>
                    </a:cubicBezTo>
                    <a:cubicBezTo>
                      <a:pt x="167767" y="249301"/>
                      <a:pt x="149987" y="252603"/>
                      <a:pt x="130683" y="252603"/>
                    </a:cubicBezTo>
                    <a:cubicBezTo>
                      <a:pt x="106045" y="252603"/>
                      <a:pt x="83693" y="247142"/>
                      <a:pt x="63881" y="236220"/>
                    </a:cubicBezTo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40" name="Freeform 40"/>
              <p:cNvSpPr/>
              <p:nvPr/>
            </p:nvSpPr>
            <p:spPr bwMode="auto">
              <a:xfrm rot="0" flipH="0" flipV="0">
                <a:off x="313182" y="63500"/>
                <a:ext cx="262382" cy="252603"/>
              </a:xfrm>
              <a:custGeom>
                <a:avLst/>
                <a:gdLst/>
                <a:ahLst/>
                <a:cxnLst/>
                <a:rect l="l" t="t" r="r" b="b"/>
                <a:pathLst>
                  <a:path w="262382" h="252603" fill="norm" stroke="1" extrusionOk="0">
                    <a:moveTo>
                      <a:pt x="180467" y="208788"/>
                    </a:moveTo>
                    <a:cubicBezTo>
                      <a:pt x="194945" y="200533"/>
                      <a:pt x="206375" y="189230"/>
                      <a:pt x="214630" y="174752"/>
                    </a:cubicBezTo>
                    <a:cubicBezTo>
                      <a:pt x="222885" y="160274"/>
                      <a:pt x="227203" y="144145"/>
                      <a:pt x="227203" y="126238"/>
                    </a:cubicBezTo>
                    <a:cubicBezTo>
                      <a:pt x="227203" y="108331"/>
                      <a:pt x="223012" y="92202"/>
                      <a:pt x="214630" y="77724"/>
                    </a:cubicBezTo>
                    <a:cubicBezTo>
                      <a:pt x="206248" y="63246"/>
                      <a:pt x="194945" y="51943"/>
                      <a:pt x="180467" y="43688"/>
                    </a:cubicBezTo>
                    <a:cubicBezTo>
                      <a:pt x="165989" y="35433"/>
                      <a:pt x="149733" y="31369"/>
                      <a:pt x="131572" y="31369"/>
                    </a:cubicBezTo>
                    <a:cubicBezTo>
                      <a:pt x="113411" y="31369"/>
                      <a:pt x="97028" y="35433"/>
                      <a:pt x="82423" y="43688"/>
                    </a:cubicBezTo>
                    <a:cubicBezTo>
                      <a:pt x="67818" y="51943"/>
                      <a:pt x="56134" y="63246"/>
                      <a:pt x="47879" y="77724"/>
                    </a:cubicBezTo>
                    <a:cubicBezTo>
                      <a:pt x="39624" y="92202"/>
                      <a:pt x="35306" y="108331"/>
                      <a:pt x="35306" y="126238"/>
                    </a:cubicBezTo>
                    <a:cubicBezTo>
                      <a:pt x="35306" y="144145"/>
                      <a:pt x="39497" y="160274"/>
                      <a:pt x="47879" y="174752"/>
                    </a:cubicBezTo>
                    <a:cubicBezTo>
                      <a:pt x="56261" y="189230"/>
                      <a:pt x="67691" y="200533"/>
                      <a:pt x="82423" y="208788"/>
                    </a:cubicBezTo>
                    <a:cubicBezTo>
                      <a:pt x="97155" y="217043"/>
                      <a:pt x="113538" y="221107"/>
                      <a:pt x="131572" y="221107"/>
                    </a:cubicBezTo>
                    <a:cubicBezTo>
                      <a:pt x="149606" y="221107"/>
                      <a:pt x="165989" y="217043"/>
                      <a:pt x="180467" y="208788"/>
                    </a:cubicBezTo>
                    <a:moveTo>
                      <a:pt x="64262" y="236093"/>
                    </a:moveTo>
                    <a:cubicBezTo>
                      <a:pt x="44323" y="225171"/>
                      <a:pt x="28575" y="210058"/>
                      <a:pt x="17145" y="190754"/>
                    </a:cubicBezTo>
                    <a:cubicBezTo>
                      <a:pt x="5715" y="171450"/>
                      <a:pt x="0" y="149987"/>
                      <a:pt x="0" y="126238"/>
                    </a:cubicBezTo>
                    <a:cubicBezTo>
                      <a:pt x="0" y="102489"/>
                      <a:pt x="5715" y="81026"/>
                      <a:pt x="17145" y="61722"/>
                    </a:cubicBezTo>
                    <a:cubicBezTo>
                      <a:pt x="28575" y="42418"/>
                      <a:pt x="44196" y="27305"/>
                      <a:pt x="64262" y="16383"/>
                    </a:cubicBezTo>
                    <a:cubicBezTo>
                      <a:pt x="84328" y="5461"/>
                      <a:pt x="106680" y="0"/>
                      <a:pt x="131572" y="0"/>
                    </a:cubicBezTo>
                    <a:cubicBezTo>
                      <a:pt x="156210" y="0"/>
                      <a:pt x="178562" y="5461"/>
                      <a:pt x="198628" y="16383"/>
                    </a:cubicBezTo>
                    <a:cubicBezTo>
                      <a:pt x="218694" y="27305"/>
                      <a:pt x="234188" y="42291"/>
                      <a:pt x="245491" y="61468"/>
                    </a:cubicBezTo>
                    <a:cubicBezTo>
                      <a:pt x="256794" y="80645"/>
                      <a:pt x="262382" y="102235"/>
                      <a:pt x="262382" y="126238"/>
                    </a:cubicBezTo>
                    <a:cubicBezTo>
                      <a:pt x="262382" y="150241"/>
                      <a:pt x="256667" y="171831"/>
                      <a:pt x="245491" y="191008"/>
                    </a:cubicBezTo>
                    <a:cubicBezTo>
                      <a:pt x="234315" y="210185"/>
                      <a:pt x="218567" y="225171"/>
                      <a:pt x="198628" y="236220"/>
                    </a:cubicBezTo>
                    <a:cubicBezTo>
                      <a:pt x="178689" y="247269"/>
                      <a:pt x="156337" y="252603"/>
                      <a:pt x="131572" y="252603"/>
                    </a:cubicBezTo>
                    <a:cubicBezTo>
                      <a:pt x="106680" y="252603"/>
                      <a:pt x="84201" y="247142"/>
                      <a:pt x="64135" y="236220"/>
                    </a:cubicBezTo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41" name="Freeform 41"/>
              <p:cNvSpPr/>
              <p:nvPr/>
            </p:nvSpPr>
            <p:spPr bwMode="auto">
              <a:xfrm rot="0" flipH="0" flipV="0">
                <a:off x="629539" y="66294"/>
                <a:ext cx="262890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262890" h="246888" fill="norm" stroke="1" extrusionOk="0">
                    <a:moveTo>
                      <a:pt x="228981" y="246888"/>
                    </a:moveTo>
                    <a:lnTo>
                      <a:pt x="228600" y="67056"/>
                    </a:lnTo>
                    <a:lnTo>
                      <a:pt x="139319" y="216916"/>
                    </a:lnTo>
                    <a:lnTo>
                      <a:pt x="123063" y="216916"/>
                    </a:lnTo>
                    <a:lnTo>
                      <a:pt x="33909" y="68072"/>
                    </a:lnTo>
                    <a:lnTo>
                      <a:pt x="33909" y="246888"/>
                    </a:lnTo>
                    <a:lnTo>
                      <a:pt x="0" y="246888"/>
                    </a:lnTo>
                    <a:lnTo>
                      <a:pt x="0" y="0"/>
                    </a:lnTo>
                    <a:lnTo>
                      <a:pt x="28956" y="0"/>
                    </a:lnTo>
                    <a:lnTo>
                      <a:pt x="131953" y="173482"/>
                    </a:lnTo>
                    <a:lnTo>
                      <a:pt x="233553" y="0"/>
                    </a:lnTo>
                    <a:lnTo>
                      <a:pt x="262509" y="0"/>
                    </a:lnTo>
                    <a:lnTo>
                      <a:pt x="262890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42" name="Freeform 42"/>
              <p:cNvSpPr/>
              <p:nvPr/>
            </p:nvSpPr>
            <p:spPr bwMode="auto">
              <a:xfrm rot="0" flipH="0" flipV="0">
                <a:off x="966343" y="66294"/>
                <a:ext cx="199390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199390" h="246888" fill="norm" stroke="1" extrusionOk="0">
                    <a:moveTo>
                      <a:pt x="146431" y="127127"/>
                    </a:moveTo>
                    <a:cubicBezTo>
                      <a:pt x="158242" y="117602"/>
                      <a:pt x="164084" y="103886"/>
                      <a:pt x="164084" y="86106"/>
                    </a:cubicBezTo>
                    <a:cubicBezTo>
                      <a:pt x="164084" y="68326"/>
                      <a:pt x="158242" y="54483"/>
                      <a:pt x="146431" y="44958"/>
                    </a:cubicBezTo>
                    <a:cubicBezTo>
                      <a:pt x="134620" y="35433"/>
                      <a:pt x="117602" y="30734"/>
                      <a:pt x="95250" y="30734"/>
                    </a:cubicBezTo>
                    <a:lnTo>
                      <a:pt x="35306" y="30734"/>
                    </a:lnTo>
                    <a:lnTo>
                      <a:pt x="35306" y="141478"/>
                    </a:lnTo>
                    <a:lnTo>
                      <a:pt x="95250" y="141478"/>
                    </a:lnTo>
                    <a:cubicBezTo>
                      <a:pt x="117602" y="141478"/>
                      <a:pt x="134620" y="136652"/>
                      <a:pt x="146431" y="127254"/>
                    </a:cubicBezTo>
                    <a:moveTo>
                      <a:pt x="171831" y="22987"/>
                    </a:moveTo>
                    <a:cubicBezTo>
                      <a:pt x="190119" y="38227"/>
                      <a:pt x="199390" y="59309"/>
                      <a:pt x="199390" y="86106"/>
                    </a:cubicBezTo>
                    <a:cubicBezTo>
                      <a:pt x="199390" y="112903"/>
                      <a:pt x="190246" y="133985"/>
                      <a:pt x="171831" y="149225"/>
                    </a:cubicBezTo>
                    <a:cubicBezTo>
                      <a:pt x="153416" y="164465"/>
                      <a:pt x="128270" y="172085"/>
                      <a:pt x="96393" y="172085"/>
                    </a:cubicBezTo>
                    <a:lnTo>
                      <a:pt x="35433" y="172085"/>
                    </a:lnTo>
                    <a:lnTo>
                      <a:pt x="35433" y="246888"/>
                    </a:lnTo>
                    <a:lnTo>
                      <a:pt x="0" y="246888"/>
                    </a:lnTo>
                    <a:lnTo>
                      <a:pt x="0" y="0"/>
                    </a:lnTo>
                    <a:lnTo>
                      <a:pt x="96266" y="0"/>
                    </a:lnTo>
                    <a:cubicBezTo>
                      <a:pt x="128270" y="0"/>
                      <a:pt x="153416" y="7620"/>
                      <a:pt x="171704" y="22860"/>
                    </a:cubicBezTo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43" name="Freeform 43"/>
              <p:cNvSpPr/>
              <p:nvPr/>
            </p:nvSpPr>
            <p:spPr bwMode="auto">
              <a:xfrm rot="0" flipH="0" flipV="0">
                <a:off x="1216025" y="66294"/>
                <a:ext cx="208788" cy="249682"/>
              </a:xfrm>
              <a:custGeom>
                <a:avLst/>
                <a:gdLst/>
                <a:ahLst/>
                <a:cxnLst/>
                <a:rect l="l" t="t" r="r" b="b"/>
                <a:pathLst>
                  <a:path w="208788" h="249682" fill="norm" stroke="1" extrusionOk="0">
                    <a:moveTo>
                      <a:pt x="27559" y="221488"/>
                    </a:moveTo>
                    <a:cubicBezTo>
                      <a:pt x="9271" y="202692"/>
                      <a:pt x="0" y="175641"/>
                      <a:pt x="0" y="140335"/>
                    </a:cubicBezTo>
                    <a:lnTo>
                      <a:pt x="0" y="0"/>
                    </a:lnTo>
                    <a:lnTo>
                      <a:pt x="35306" y="0"/>
                    </a:lnTo>
                    <a:lnTo>
                      <a:pt x="35306" y="138938"/>
                    </a:lnTo>
                    <a:cubicBezTo>
                      <a:pt x="35306" y="191897"/>
                      <a:pt x="58420" y="218313"/>
                      <a:pt x="104775" y="218313"/>
                    </a:cubicBezTo>
                    <a:cubicBezTo>
                      <a:pt x="127381" y="218313"/>
                      <a:pt x="144653" y="211836"/>
                      <a:pt x="156591" y="198755"/>
                    </a:cubicBezTo>
                    <a:cubicBezTo>
                      <a:pt x="168529" y="185674"/>
                      <a:pt x="174625" y="165735"/>
                      <a:pt x="174625" y="138938"/>
                    </a:cubicBezTo>
                    <a:lnTo>
                      <a:pt x="174625" y="0"/>
                    </a:lnTo>
                    <a:lnTo>
                      <a:pt x="208788" y="0"/>
                    </a:lnTo>
                    <a:lnTo>
                      <a:pt x="208788" y="140335"/>
                    </a:lnTo>
                    <a:cubicBezTo>
                      <a:pt x="208788" y="175895"/>
                      <a:pt x="199644" y="202946"/>
                      <a:pt x="181229" y="221615"/>
                    </a:cubicBezTo>
                    <a:cubicBezTo>
                      <a:pt x="162814" y="240284"/>
                      <a:pt x="137287" y="249682"/>
                      <a:pt x="104394" y="249682"/>
                    </a:cubicBezTo>
                    <a:cubicBezTo>
                      <a:pt x="71501" y="249682"/>
                      <a:pt x="45847" y="240284"/>
                      <a:pt x="27559" y="221488"/>
                    </a:cubicBezTo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44" name="Freeform 44"/>
              <p:cNvSpPr/>
              <p:nvPr/>
            </p:nvSpPr>
            <p:spPr bwMode="auto">
              <a:xfrm rot="0" flipH="0" flipV="0">
                <a:off x="1456944" y="66294"/>
                <a:ext cx="204216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204216" h="246888" fill="norm" stroke="1" extrusionOk="0">
                    <a:moveTo>
                      <a:pt x="84709" y="30734"/>
                    </a:moveTo>
                    <a:lnTo>
                      <a:pt x="0" y="30734"/>
                    </a:lnTo>
                    <a:lnTo>
                      <a:pt x="0" y="0"/>
                    </a:lnTo>
                    <a:lnTo>
                      <a:pt x="204216" y="0"/>
                    </a:lnTo>
                    <a:lnTo>
                      <a:pt x="204216" y="30734"/>
                    </a:lnTo>
                    <a:lnTo>
                      <a:pt x="119634" y="30734"/>
                    </a:lnTo>
                    <a:lnTo>
                      <a:pt x="119634" y="246888"/>
                    </a:lnTo>
                    <a:lnTo>
                      <a:pt x="84709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45" name="Freeform 45"/>
              <p:cNvSpPr/>
              <p:nvPr/>
            </p:nvSpPr>
            <p:spPr bwMode="auto">
              <a:xfrm rot="0" flipH="0" flipV="0">
                <a:off x="1649857" y="66294"/>
                <a:ext cx="258826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258826" h="246888" fill="norm" stroke="1" extrusionOk="0">
                    <a:moveTo>
                      <a:pt x="182372" y="156972"/>
                    </a:moveTo>
                    <a:lnTo>
                      <a:pt x="129159" y="36068"/>
                    </a:lnTo>
                    <a:lnTo>
                      <a:pt x="75946" y="156972"/>
                    </a:lnTo>
                    <a:close/>
                    <a:moveTo>
                      <a:pt x="194691" y="185166"/>
                    </a:moveTo>
                    <a:lnTo>
                      <a:pt x="63500" y="185166"/>
                    </a:lnTo>
                    <a:lnTo>
                      <a:pt x="36322" y="246888"/>
                    </a:lnTo>
                    <a:lnTo>
                      <a:pt x="0" y="246888"/>
                    </a:lnTo>
                    <a:lnTo>
                      <a:pt x="111760" y="0"/>
                    </a:lnTo>
                    <a:lnTo>
                      <a:pt x="146685" y="0"/>
                    </a:lnTo>
                    <a:lnTo>
                      <a:pt x="258826" y="246888"/>
                    </a:lnTo>
                    <a:lnTo>
                      <a:pt x="221742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46" name="Freeform 46"/>
              <p:cNvSpPr/>
              <p:nvPr/>
            </p:nvSpPr>
            <p:spPr bwMode="auto">
              <a:xfrm rot="0" flipH="0" flipV="0">
                <a:off x="1897380" y="66294"/>
                <a:ext cx="204216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204216" h="246888" fill="norm" stroke="1" extrusionOk="0">
                    <a:moveTo>
                      <a:pt x="84709" y="30734"/>
                    </a:moveTo>
                    <a:lnTo>
                      <a:pt x="0" y="30734"/>
                    </a:lnTo>
                    <a:lnTo>
                      <a:pt x="0" y="0"/>
                    </a:lnTo>
                    <a:lnTo>
                      <a:pt x="204216" y="0"/>
                    </a:lnTo>
                    <a:lnTo>
                      <a:pt x="204216" y="30734"/>
                    </a:lnTo>
                    <a:lnTo>
                      <a:pt x="119507" y="30734"/>
                    </a:lnTo>
                    <a:lnTo>
                      <a:pt x="119507" y="246888"/>
                    </a:lnTo>
                    <a:lnTo>
                      <a:pt x="84582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47" name="Freeform 47"/>
              <p:cNvSpPr/>
              <p:nvPr/>
            </p:nvSpPr>
            <p:spPr bwMode="auto">
              <a:xfrm rot="0" flipH="0" flipV="0">
                <a:off x="2140077" y="66294"/>
                <a:ext cx="35306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35306" h="246888" fill="norm" stroke="1" extrusionOk="0">
                    <a:moveTo>
                      <a:pt x="0" y="0"/>
                    </a:moveTo>
                    <a:lnTo>
                      <a:pt x="35306" y="0"/>
                    </a:lnTo>
                    <a:lnTo>
                      <a:pt x="35306" y="246888"/>
                    </a:lnTo>
                    <a:lnTo>
                      <a:pt x="0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48" name="Freeform 48"/>
              <p:cNvSpPr/>
              <p:nvPr/>
            </p:nvSpPr>
            <p:spPr bwMode="auto">
              <a:xfrm rot="0" flipH="0" flipV="0">
                <a:off x="2229231" y="63500"/>
                <a:ext cx="262509" cy="252603"/>
              </a:xfrm>
              <a:custGeom>
                <a:avLst/>
                <a:gdLst/>
                <a:ahLst/>
                <a:cxnLst/>
                <a:rect l="l" t="t" r="r" b="b"/>
                <a:pathLst>
                  <a:path w="262509" h="252603" fill="norm" stroke="1" extrusionOk="0">
                    <a:moveTo>
                      <a:pt x="180467" y="208788"/>
                    </a:moveTo>
                    <a:cubicBezTo>
                      <a:pt x="194945" y="200533"/>
                      <a:pt x="206375" y="189230"/>
                      <a:pt x="214630" y="174752"/>
                    </a:cubicBezTo>
                    <a:cubicBezTo>
                      <a:pt x="222885" y="160274"/>
                      <a:pt x="227203" y="144145"/>
                      <a:pt x="227203" y="126238"/>
                    </a:cubicBezTo>
                    <a:cubicBezTo>
                      <a:pt x="227203" y="108331"/>
                      <a:pt x="223012" y="92202"/>
                      <a:pt x="214630" y="77724"/>
                    </a:cubicBezTo>
                    <a:cubicBezTo>
                      <a:pt x="206248" y="63246"/>
                      <a:pt x="194945" y="51943"/>
                      <a:pt x="180467" y="43688"/>
                    </a:cubicBezTo>
                    <a:cubicBezTo>
                      <a:pt x="165989" y="35433"/>
                      <a:pt x="149733" y="31369"/>
                      <a:pt x="131572" y="31369"/>
                    </a:cubicBezTo>
                    <a:cubicBezTo>
                      <a:pt x="113411" y="31369"/>
                      <a:pt x="97028" y="35433"/>
                      <a:pt x="82423" y="43688"/>
                    </a:cubicBezTo>
                    <a:cubicBezTo>
                      <a:pt x="67818" y="51943"/>
                      <a:pt x="56134" y="63246"/>
                      <a:pt x="47879" y="77724"/>
                    </a:cubicBezTo>
                    <a:cubicBezTo>
                      <a:pt x="39624" y="92202"/>
                      <a:pt x="35306" y="108331"/>
                      <a:pt x="35306" y="126238"/>
                    </a:cubicBezTo>
                    <a:cubicBezTo>
                      <a:pt x="35306" y="144145"/>
                      <a:pt x="39497" y="160274"/>
                      <a:pt x="47879" y="174752"/>
                    </a:cubicBezTo>
                    <a:cubicBezTo>
                      <a:pt x="56261" y="189230"/>
                      <a:pt x="67691" y="200533"/>
                      <a:pt x="82423" y="208788"/>
                    </a:cubicBezTo>
                    <a:cubicBezTo>
                      <a:pt x="97155" y="217043"/>
                      <a:pt x="113538" y="221107"/>
                      <a:pt x="131572" y="221107"/>
                    </a:cubicBezTo>
                    <a:cubicBezTo>
                      <a:pt x="149606" y="221107"/>
                      <a:pt x="165989" y="217043"/>
                      <a:pt x="180467" y="208788"/>
                    </a:cubicBezTo>
                    <a:moveTo>
                      <a:pt x="64262" y="236093"/>
                    </a:moveTo>
                    <a:cubicBezTo>
                      <a:pt x="44323" y="225171"/>
                      <a:pt x="28575" y="210058"/>
                      <a:pt x="17145" y="190754"/>
                    </a:cubicBezTo>
                    <a:cubicBezTo>
                      <a:pt x="5715" y="171450"/>
                      <a:pt x="0" y="149987"/>
                      <a:pt x="0" y="126238"/>
                    </a:cubicBezTo>
                    <a:cubicBezTo>
                      <a:pt x="0" y="102489"/>
                      <a:pt x="5715" y="81026"/>
                      <a:pt x="17145" y="61722"/>
                    </a:cubicBezTo>
                    <a:cubicBezTo>
                      <a:pt x="28575" y="42418"/>
                      <a:pt x="44196" y="27305"/>
                      <a:pt x="64262" y="16383"/>
                    </a:cubicBezTo>
                    <a:cubicBezTo>
                      <a:pt x="84328" y="5461"/>
                      <a:pt x="106807" y="0"/>
                      <a:pt x="131699" y="0"/>
                    </a:cubicBezTo>
                    <a:cubicBezTo>
                      <a:pt x="156337" y="0"/>
                      <a:pt x="178689" y="5461"/>
                      <a:pt x="198755" y="16383"/>
                    </a:cubicBezTo>
                    <a:cubicBezTo>
                      <a:pt x="218821" y="27305"/>
                      <a:pt x="234315" y="42291"/>
                      <a:pt x="245618" y="61468"/>
                    </a:cubicBezTo>
                    <a:cubicBezTo>
                      <a:pt x="256921" y="80645"/>
                      <a:pt x="262509" y="102235"/>
                      <a:pt x="262509" y="126238"/>
                    </a:cubicBezTo>
                    <a:cubicBezTo>
                      <a:pt x="262509" y="150241"/>
                      <a:pt x="256921" y="171831"/>
                      <a:pt x="245618" y="191008"/>
                    </a:cubicBezTo>
                    <a:cubicBezTo>
                      <a:pt x="234315" y="210185"/>
                      <a:pt x="218694" y="225171"/>
                      <a:pt x="198755" y="236220"/>
                    </a:cubicBezTo>
                    <a:cubicBezTo>
                      <a:pt x="178816" y="247269"/>
                      <a:pt x="156464" y="252603"/>
                      <a:pt x="131699" y="252603"/>
                    </a:cubicBezTo>
                    <a:cubicBezTo>
                      <a:pt x="106807" y="252603"/>
                      <a:pt x="84328" y="247142"/>
                      <a:pt x="64389" y="236220"/>
                    </a:cubicBezTo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49" name="Freeform 49"/>
              <p:cNvSpPr/>
              <p:nvPr/>
            </p:nvSpPr>
            <p:spPr bwMode="auto">
              <a:xfrm rot="0" flipH="0" flipV="0">
                <a:off x="2545715" y="66294"/>
                <a:ext cx="212344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212344" h="246888" fill="norm" stroke="1" extrusionOk="0">
                    <a:moveTo>
                      <a:pt x="212344" y="0"/>
                    </a:moveTo>
                    <a:lnTo>
                      <a:pt x="212344" y="246888"/>
                    </a:lnTo>
                    <a:lnTo>
                      <a:pt x="183388" y="246888"/>
                    </a:lnTo>
                    <a:lnTo>
                      <a:pt x="35306" y="62738"/>
                    </a:lnTo>
                    <a:lnTo>
                      <a:pt x="35306" y="246888"/>
                    </a:lnTo>
                    <a:lnTo>
                      <a:pt x="0" y="246888"/>
                    </a:lnTo>
                    <a:lnTo>
                      <a:pt x="0" y="0"/>
                    </a:lnTo>
                    <a:lnTo>
                      <a:pt x="28956" y="0"/>
                    </a:lnTo>
                    <a:lnTo>
                      <a:pt x="177038" y="184150"/>
                    </a:lnTo>
                    <a:lnTo>
                      <a:pt x="17703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50" name="Freeform 50"/>
              <p:cNvSpPr/>
              <p:nvPr/>
            </p:nvSpPr>
            <p:spPr bwMode="auto">
              <a:xfrm rot="0" flipH="0" flipV="0">
                <a:off x="2794762" y="66294"/>
                <a:ext cx="258826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258826" h="246888" fill="norm" stroke="1" extrusionOk="0">
                    <a:moveTo>
                      <a:pt x="182245" y="156972"/>
                    </a:moveTo>
                    <a:lnTo>
                      <a:pt x="129032" y="36068"/>
                    </a:lnTo>
                    <a:lnTo>
                      <a:pt x="75819" y="156972"/>
                    </a:lnTo>
                    <a:close/>
                    <a:moveTo>
                      <a:pt x="194564" y="185166"/>
                    </a:moveTo>
                    <a:lnTo>
                      <a:pt x="63500" y="185166"/>
                    </a:lnTo>
                    <a:lnTo>
                      <a:pt x="36322" y="246888"/>
                    </a:lnTo>
                    <a:lnTo>
                      <a:pt x="0" y="246888"/>
                    </a:lnTo>
                    <a:lnTo>
                      <a:pt x="111760" y="0"/>
                    </a:lnTo>
                    <a:lnTo>
                      <a:pt x="146685" y="0"/>
                    </a:lnTo>
                    <a:lnTo>
                      <a:pt x="258826" y="246888"/>
                    </a:lnTo>
                    <a:lnTo>
                      <a:pt x="221742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51" name="Freeform 51"/>
              <p:cNvSpPr/>
              <p:nvPr/>
            </p:nvSpPr>
            <p:spPr bwMode="auto">
              <a:xfrm rot="0" flipH="0" flipV="0">
                <a:off x="3090291" y="66294"/>
                <a:ext cx="169037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169037" h="246888" fill="norm" stroke="1" extrusionOk="0">
                    <a:moveTo>
                      <a:pt x="0" y="0"/>
                    </a:moveTo>
                    <a:lnTo>
                      <a:pt x="35306" y="0"/>
                    </a:lnTo>
                    <a:lnTo>
                      <a:pt x="35306" y="216154"/>
                    </a:lnTo>
                    <a:lnTo>
                      <a:pt x="169037" y="216154"/>
                    </a:lnTo>
                    <a:lnTo>
                      <a:pt x="169037" y="246888"/>
                    </a:lnTo>
                    <a:lnTo>
                      <a:pt x="127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  <p:grpSp>
          <p:nvGrpSpPr>
            <p:cNvPr id="52" name="Group 52"/>
            <p:cNvGrpSpPr>
              <a:grpSpLocks noChangeAspect="1"/>
            </p:cNvGrpSpPr>
            <p:nvPr/>
          </p:nvGrpSpPr>
          <p:grpSpPr bwMode="auto">
            <a:xfrm rot="0">
              <a:off x="4326496" y="2815260"/>
              <a:ext cx="1179779" cy="1233614"/>
              <a:chOff x="0" y="0"/>
              <a:chExt cx="1179779" cy="1233614"/>
            </a:xfrm>
          </p:grpSpPr>
          <p:sp>
            <p:nvSpPr>
              <p:cNvPr id="53" name="Freeform 53"/>
              <p:cNvSpPr/>
              <p:nvPr/>
            </p:nvSpPr>
            <p:spPr bwMode="auto">
              <a:xfrm rot="0" flipH="0" flipV="0">
                <a:off x="63500" y="63500"/>
                <a:ext cx="1052830" cy="1106678"/>
              </a:xfrm>
              <a:custGeom>
                <a:avLst/>
                <a:gdLst/>
                <a:ahLst/>
                <a:cxnLst/>
                <a:rect l="l" t="t" r="r" b="b"/>
                <a:pathLst>
                  <a:path w="1052830" h="1106678" fill="norm" stroke="1" extrusionOk="0">
                    <a:moveTo>
                      <a:pt x="685546" y="718693"/>
                    </a:moveTo>
                    <a:lnTo>
                      <a:pt x="525653" y="256540"/>
                    </a:lnTo>
                    <a:lnTo>
                      <a:pt x="365633" y="718693"/>
                    </a:lnTo>
                    <a:close/>
                    <a:moveTo>
                      <a:pt x="745744" y="895985"/>
                    </a:moveTo>
                    <a:lnTo>
                      <a:pt x="305562" y="895985"/>
                    </a:lnTo>
                    <a:lnTo>
                      <a:pt x="232664" y="1106678"/>
                    </a:lnTo>
                    <a:lnTo>
                      <a:pt x="0" y="1106678"/>
                    </a:lnTo>
                    <a:lnTo>
                      <a:pt x="397383" y="0"/>
                    </a:lnTo>
                    <a:lnTo>
                      <a:pt x="655447" y="0"/>
                    </a:lnTo>
                    <a:lnTo>
                      <a:pt x="1052830" y="1106678"/>
                    </a:lnTo>
                    <a:lnTo>
                      <a:pt x="818515" y="1106678"/>
                    </a:lnTo>
                    <a:close/>
                  </a:path>
                </a:pathLst>
              </a:custGeom>
              <a:solidFill>
                <a:srgbClr val="FF7558"/>
              </a:solidFill>
            </p:spPr>
          </p:sp>
          <p:sp>
            <p:nvSpPr>
              <p:cNvPr id="54" name="Freeform 54"/>
              <p:cNvSpPr/>
              <p:nvPr/>
            </p:nvSpPr>
            <p:spPr bwMode="auto">
              <a:xfrm rot="0" flipH="0" flipV="0">
                <a:off x="63500" y="63500"/>
                <a:ext cx="1052830" cy="1106678"/>
              </a:xfrm>
              <a:custGeom>
                <a:avLst/>
                <a:gdLst/>
                <a:ahLst/>
                <a:cxnLst/>
                <a:rect l="l" t="t" r="r" b="b"/>
                <a:pathLst>
                  <a:path w="1052830" h="1106678" fill="norm" stroke="1" extrusionOk="0">
                    <a:moveTo>
                      <a:pt x="685546" y="718693"/>
                    </a:moveTo>
                    <a:lnTo>
                      <a:pt x="525653" y="256540"/>
                    </a:lnTo>
                    <a:lnTo>
                      <a:pt x="365760" y="718693"/>
                    </a:lnTo>
                    <a:close/>
                    <a:moveTo>
                      <a:pt x="745744" y="895985"/>
                    </a:moveTo>
                    <a:lnTo>
                      <a:pt x="305562" y="895985"/>
                    </a:lnTo>
                    <a:lnTo>
                      <a:pt x="232664" y="1106678"/>
                    </a:lnTo>
                    <a:lnTo>
                      <a:pt x="0" y="1106678"/>
                    </a:lnTo>
                    <a:lnTo>
                      <a:pt x="397383" y="0"/>
                    </a:lnTo>
                    <a:lnTo>
                      <a:pt x="655447" y="0"/>
                    </a:lnTo>
                    <a:lnTo>
                      <a:pt x="1052830" y="1106678"/>
                    </a:lnTo>
                    <a:lnTo>
                      <a:pt x="818515" y="1106678"/>
                    </a:lnTo>
                    <a:close/>
                  </a:path>
                </a:pathLst>
              </a:custGeom>
              <a:solidFill>
                <a:srgbClr val="FF7558"/>
              </a:solidFill>
            </p:spPr>
          </p:sp>
          <p:sp>
            <p:nvSpPr>
              <p:cNvPr id="55" name="Freeform 55"/>
              <p:cNvSpPr/>
              <p:nvPr/>
            </p:nvSpPr>
            <p:spPr bwMode="auto">
              <a:xfrm rot="0" flipH="0" flipV="0">
                <a:off x="63500" y="63500"/>
                <a:ext cx="1052830" cy="1106678"/>
              </a:xfrm>
              <a:custGeom>
                <a:avLst/>
                <a:gdLst/>
                <a:ahLst/>
                <a:cxnLst/>
                <a:rect l="l" t="t" r="r" b="b"/>
                <a:pathLst>
                  <a:path w="1052830" h="1106678" fill="norm" stroke="1" extrusionOk="0">
                    <a:moveTo>
                      <a:pt x="685546" y="718693"/>
                    </a:moveTo>
                    <a:lnTo>
                      <a:pt x="525653" y="256540"/>
                    </a:lnTo>
                    <a:lnTo>
                      <a:pt x="365760" y="718693"/>
                    </a:lnTo>
                    <a:close/>
                    <a:moveTo>
                      <a:pt x="745744" y="895985"/>
                    </a:moveTo>
                    <a:lnTo>
                      <a:pt x="305562" y="895985"/>
                    </a:lnTo>
                    <a:lnTo>
                      <a:pt x="232664" y="1106678"/>
                    </a:lnTo>
                    <a:lnTo>
                      <a:pt x="0" y="1106678"/>
                    </a:lnTo>
                    <a:lnTo>
                      <a:pt x="397383" y="0"/>
                    </a:lnTo>
                    <a:lnTo>
                      <a:pt x="655447" y="0"/>
                    </a:lnTo>
                    <a:lnTo>
                      <a:pt x="1052830" y="1106678"/>
                    </a:lnTo>
                    <a:lnTo>
                      <a:pt x="818515" y="1106678"/>
                    </a:lnTo>
                    <a:close/>
                  </a:path>
                </a:pathLst>
              </a:custGeom>
              <a:solidFill>
                <a:srgbClr val="FF7558"/>
              </a:solidFill>
            </p:spPr>
          </p:sp>
          <p:sp>
            <p:nvSpPr>
              <p:cNvPr id="56" name="Freeform 56"/>
              <p:cNvSpPr/>
              <p:nvPr/>
            </p:nvSpPr>
            <p:spPr bwMode="auto">
              <a:xfrm rot="0" flipH="0" flipV="0">
                <a:off x="63500" y="63500"/>
                <a:ext cx="1052830" cy="1106678"/>
              </a:xfrm>
              <a:custGeom>
                <a:avLst/>
                <a:gdLst/>
                <a:ahLst/>
                <a:cxnLst/>
                <a:rect l="l" t="t" r="r" b="b"/>
                <a:pathLst>
                  <a:path w="1052830" h="1106678" fill="norm" stroke="1" extrusionOk="0">
                    <a:moveTo>
                      <a:pt x="685546" y="718693"/>
                    </a:moveTo>
                    <a:lnTo>
                      <a:pt x="525653" y="256540"/>
                    </a:lnTo>
                    <a:lnTo>
                      <a:pt x="365760" y="718693"/>
                    </a:lnTo>
                    <a:close/>
                    <a:moveTo>
                      <a:pt x="745744" y="895985"/>
                    </a:moveTo>
                    <a:lnTo>
                      <a:pt x="305562" y="895985"/>
                    </a:lnTo>
                    <a:lnTo>
                      <a:pt x="232664" y="1106678"/>
                    </a:lnTo>
                    <a:lnTo>
                      <a:pt x="0" y="1106678"/>
                    </a:lnTo>
                    <a:lnTo>
                      <a:pt x="397383" y="0"/>
                    </a:lnTo>
                    <a:lnTo>
                      <a:pt x="655447" y="0"/>
                    </a:lnTo>
                    <a:lnTo>
                      <a:pt x="1052830" y="1106678"/>
                    </a:lnTo>
                    <a:lnTo>
                      <a:pt x="818515" y="1106678"/>
                    </a:lnTo>
                    <a:close/>
                  </a:path>
                </a:pathLst>
              </a:custGeom>
              <a:solidFill>
                <a:srgbClr val="FF7558"/>
              </a:solidFill>
            </p:spPr>
          </p:sp>
        </p:grpSp>
        <p:grpSp>
          <p:nvGrpSpPr>
            <p:cNvPr id="57" name="Group 57"/>
            <p:cNvGrpSpPr>
              <a:grpSpLocks noChangeAspect="1"/>
            </p:cNvGrpSpPr>
            <p:nvPr/>
          </p:nvGrpSpPr>
          <p:grpSpPr bwMode="auto">
            <a:xfrm rot="0">
              <a:off x="4219461" y="4497324"/>
              <a:ext cx="2080882" cy="379527"/>
              <a:chOff x="0" y="0"/>
              <a:chExt cx="2080882" cy="379527"/>
            </a:xfrm>
          </p:grpSpPr>
          <p:sp>
            <p:nvSpPr>
              <p:cNvPr id="58" name="Freeform 58"/>
              <p:cNvSpPr/>
              <p:nvPr/>
            </p:nvSpPr>
            <p:spPr bwMode="auto">
              <a:xfrm rot="0" flipH="0" flipV="0">
                <a:off x="63500" y="66294"/>
                <a:ext cx="258826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258826" h="246888" fill="norm" stroke="1" extrusionOk="0">
                    <a:moveTo>
                      <a:pt x="182372" y="156972"/>
                    </a:moveTo>
                    <a:lnTo>
                      <a:pt x="129032" y="35941"/>
                    </a:lnTo>
                    <a:lnTo>
                      <a:pt x="75819" y="156972"/>
                    </a:lnTo>
                    <a:close/>
                    <a:moveTo>
                      <a:pt x="194691" y="185166"/>
                    </a:moveTo>
                    <a:lnTo>
                      <a:pt x="63500" y="185166"/>
                    </a:lnTo>
                    <a:lnTo>
                      <a:pt x="36322" y="246888"/>
                    </a:lnTo>
                    <a:lnTo>
                      <a:pt x="0" y="246888"/>
                    </a:lnTo>
                    <a:lnTo>
                      <a:pt x="111760" y="0"/>
                    </a:lnTo>
                    <a:lnTo>
                      <a:pt x="146685" y="0"/>
                    </a:lnTo>
                    <a:lnTo>
                      <a:pt x="258826" y="246888"/>
                    </a:lnTo>
                    <a:lnTo>
                      <a:pt x="221869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59" name="Freeform 59"/>
              <p:cNvSpPr/>
              <p:nvPr/>
            </p:nvSpPr>
            <p:spPr bwMode="auto">
              <a:xfrm rot="0" flipH="0" flipV="0">
                <a:off x="359029" y="66294"/>
                <a:ext cx="262890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262890" h="246888" fill="norm" stroke="1" extrusionOk="0">
                    <a:moveTo>
                      <a:pt x="228981" y="246888"/>
                    </a:moveTo>
                    <a:lnTo>
                      <a:pt x="228600" y="67056"/>
                    </a:lnTo>
                    <a:lnTo>
                      <a:pt x="139319" y="216916"/>
                    </a:lnTo>
                    <a:lnTo>
                      <a:pt x="123063" y="216916"/>
                    </a:lnTo>
                    <a:lnTo>
                      <a:pt x="33909" y="68072"/>
                    </a:lnTo>
                    <a:lnTo>
                      <a:pt x="33909" y="246888"/>
                    </a:lnTo>
                    <a:lnTo>
                      <a:pt x="0" y="246888"/>
                    </a:lnTo>
                    <a:lnTo>
                      <a:pt x="0" y="0"/>
                    </a:lnTo>
                    <a:lnTo>
                      <a:pt x="28956" y="0"/>
                    </a:lnTo>
                    <a:lnTo>
                      <a:pt x="131953" y="173482"/>
                    </a:lnTo>
                    <a:lnTo>
                      <a:pt x="233553" y="0"/>
                    </a:lnTo>
                    <a:lnTo>
                      <a:pt x="262509" y="0"/>
                    </a:lnTo>
                    <a:lnTo>
                      <a:pt x="262890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60" name="Freeform 60"/>
              <p:cNvSpPr/>
              <p:nvPr/>
            </p:nvSpPr>
            <p:spPr bwMode="auto">
              <a:xfrm rot="0" flipH="0" flipV="0">
                <a:off x="695833" y="66294"/>
                <a:ext cx="179197" cy="247015"/>
              </a:xfrm>
              <a:custGeom>
                <a:avLst/>
                <a:gdLst/>
                <a:ahLst/>
                <a:cxnLst/>
                <a:rect l="l" t="t" r="r" b="b"/>
                <a:pathLst>
                  <a:path w="179197" h="247015" fill="norm" stroke="1" extrusionOk="0">
                    <a:moveTo>
                      <a:pt x="179197" y="216281"/>
                    </a:moveTo>
                    <a:lnTo>
                      <a:pt x="179197" y="247015"/>
                    </a:lnTo>
                    <a:lnTo>
                      <a:pt x="0" y="247015"/>
                    </a:lnTo>
                    <a:lnTo>
                      <a:pt x="0" y="0"/>
                    </a:lnTo>
                    <a:lnTo>
                      <a:pt x="174244" y="0"/>
                    </a:lnTo>
                    <a:lnTo>
                      <a:pt x="174244" y="30734"/>
                    </a:lnTo>
                    <a:lnTo>
                      <a:pt x="35306" y="30734"/>
                    </a:lnTo>
                    <a:lnTo>
                      <a:pt x="35306" y="106553"/>
                    </a:lnTo>
                    <a:lnTo>
                      <a:pt x="159131" y="106553"/>
                    </a:lnTo>
                    <a:lnTo>
                      <a:pt x="159131" y="136525"/>
                    </a:lnTo>
                    <a:lnTo>
                      <a:pt x="35306" y="136525"/>
                    </a:lnTo>
                    <a:lnTo>
                      <a:pt x="35306" y="216281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61" name="Freeform 61"/>
              <p:cNvSpPr/>
              <p:nvPr/>
            </p:nvSpPr>
            <p:spPr bwMode="auto">
              <a:xfrm rot="0" flipH="0" flipV="0">
                <a:off x="932180" y="66294"/>
                <a:ext cx="203454" cy="247142"/>
              </a:xfrm>
              <a:custGeom>
                <a:avLst/>
                <a:gdLst/>
                <a:ahLst/>
                <a:cxnLst/>
                <a:rect l="l" t="t" r="r" b="b"/>
                <a:pathLst>
                  <a:path w="203454" h="247142" fill="norm" stroke="1" extrusionOk="0">
                    <a:moveTo>
                      <a:pt x="146304" y="127381"/>
                    </a:moveTo>
                    <a:cubicBezTo>
                      <a:pt x="158115" y="117729"/>
                      <a:pt x="163957" y="104013"/>
                      <a:pt x="163957" y="86106"/>
                    </a:cubicBezTo>
                    <a:cubicBezTo>
                      <a:pt x="163957" y="68199"/>
                      <a:pt x="158115" y="54483"/>
                      <a:pt x="146304" y="45085"/>
                    </a:cubicBezTo>
                    <a:cubicBezTo>
                      <a:pt x="134493" y="35687"/>
                      <a:pt x="117475" y="30861"/>
                      <a:pt x="95123" y="30861"/>
                    </a:cubicBezTo>
                    <a:lnTo>
                      <a:pt x="35306" y="30861"/>
                    </a:lnTo>
                    <a:lnTo>
                      <a:pt x="35306" y="141986"/>
                    </a:lnTo>
                    <a:lnTo>
                      <a:pt x="95250" y="141986"/>
                    </a:lnTo>
                    <a:cubicBezTo>
                      <a:pt x="117602" y="141986"/>
                      <a:pt x="134620" y="137160"/>
                      <a:pt x="146431" y="127508"/>
                    </a:cubicBezTo>
                    <a:moveTo>
                      <a:pt x="165100" y="247142"/>
                    </a:moveTo>
                    <a:lnTo>
                      <a:pt x="111760" y="171069"/>
                    </a:lnTo>
                    <a:cubicBezTo>
                      <a:pt x="105156" y="171577"/>
                      <a:pt x="100076" y="171831"/>
                      <a:pt x="96266" y="171831"/>
                    </a:cubicBezTo>
                    <a:lnTo>
                      <a:pt x="35306" y="171831"/>
                    </a:lnTo>
                    <a:lnTo>
                      <a:pt x="35306" y="247015"/>
                    </a:lnTo>
                    <a:lnTo>
                      <a:pt x="0" y="247015"/>
                    </a:lnTo>
                    <a:lnTo>
                      <a:pt x="0" y="0"/>
                    </a:lnTo>
                    <a:lnTo>
                      <a:pt x="96266" y="0"/>
                    </a:lnTo>
                    <a:cubicBezTo>
                      <a:pt x="128270" y="0"/>
                      <a:pt x="153416" y="7620"/>
                      <a:pt x="171704" y="22860"/>
                    </a:cubicBezTo>
                    <a:cubicBezTo>
                      <a:pt x="189992" y="38100"/>
                      <a:pt x="199263" y="59309"/>
                      <a:pt x="199263" y="86106"/>
                    </a:cubicBezTo>
                    <a:cubicBezTo>
                      <a:pt x="199263" y="105156"/>
                      <a:pt x="194564" y="121412"/>
                      <a:pt x="185166" y="134747"/>
                    </a:cubicBezTo>
                    <a:cubicBezTo>
                      <a:pt x="175768" y="148082"/>
                      <a:pt x="162306" y="157861"/>
                      <a:pt x="144907" y="163957"/>
                    </a:cubicBezTo>
                    <a:lnTo>
                      <a:pt x="203454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62" name="Freeform 62"/>
              <p:cNvSpPr/>
              <p:nvPr/>
            </p:nvSpPr>
            <p:spPr bwMode="auto">
              <a:xfrm rot="0" flipH="0" flipV="0">
                <a:off x="1188593" y="66294"/>
                <a:ext cx="35306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35306" h="246888" fill="norm" stroke="1" extrusionOk="0">
                    <a:moveTo>
                      <a:pt x="0" y="0"/>
                    </a:moveTo>
                    <a:lnTo>
                      <a:pt x="35306" y="0"/>
                    </a:lnTo>
                    <a:lnTo>
                      <a:pt x="35306" y="246888"/>
                    </a:lnTo>
                    <a:lnTo>
                      <a:pt x="0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63" name="Freeform 63"/>
              <p:cNvSpPr/>
              <p:nvPr/>
            </p:nvSpPr>
            <p:spPr bwMode="auto">
              <a:xfrm rot="0" flipH="0" flipV="0">
                <a:off x="1277874" y="63500"/>
                <a:ext cx="224663" cy="252730"/>
              </a:xfrm>
              <a:custGeom>
                <a:avLst/>
                <a:gdLst/>
                <a:ahLst/>
                <a:cxnLst/>
                <a:rect l="l" t="t" r="r" b="b"/>
                <a:pathLst>
                  <a:path w="224663" h="252730" fill="norm" stroke="1" extrusionOk="0">
                    <a:moveTo>
                      <a:pt x="63627" y="236093"/>
                    </a:moveTo>
                    <a:cubicBezTo>
                      <a:pt x="43815" y="225171"/>
                      <a:pt x="28194" y="210058"/>
                      <a:pt x="16891" y="191008"/>
                    </a:cubicBezTo>
                    <a:cubicBezTo>
                      <a:pt x="5588" y="171958"/>
                      <a:pt x="0" y="150241"/>
                      <a:pt x="0" y="126238"/>
                    </a:cubicBezTo>
                    <a:cubicBezTo>
                      <a:pt x="0" y="102235"/>
                      <a:pt x="5588" y="80645"/>
                      <a:pt x="16891" y="61468"/>
                    </a:cubicBezTo>
                    <a:cubicBezTo>
                      <a:pt x="28194" y="42291"/>
                      <a:pt x="43815" y="27305"/>
                      <a:pt x="63754" y="16383"/>
                    </a:cubicBezTo>
                    <a:cubicBezTo>
                      <a:pt x="83693" y="5461"/>
                      <a:pt x="106045" y="0"/>
                      <a:pt x="130810" y="0"/>
                    </a:cubicBezTo>
                    <a:cubicBezTo>
                      <a:pt x="150114" y="0"/>
                      <a:pt x="167767" y="3175"/>
                      <a:pt x="183769" y="9652"/>
                    </a:cubicBezTo>
                    <a:cubicBezTo>
                      <a:pt x="199771" y="16129"/>
                      <a:pt x="213360" y="25654"/>
                      <a:pt x="224663" y="38354"/>
                    </a:cubicBezTo>
                    <a:lnTo>
                      <a:pt x="201676" y="60706"/>
                    </a:lnTo>
                    <a:cubicBezTo>
                      <a:pt x="183134" y="41148"/>
                      <a:pt x="159893" y="31496"/>
                      <a:pt x="132207" y="31496"/>
                    </a:cubicBezTo>
                    <a:cubicBezTo>
                      <a:pt x="113919" y="31496"/>
                      <a:pt x="97282" y="35560"/>
                      <a:pt x="82423" y="43815"/>
                    </a:cubicBezTo>
                    <a:cubicBezTo>
                      <a:pt x="67564" y="52070"/>
                      <a:pt x="56007" y="63373"/>
                      <a:pt x="47625" y="77851"/>
                    </a:cubicBezTo>
                    <a:cubicBezTo>
                      <a:pt x="39243" y="92329"/>
                      <a:pt x="35052" y="108458"/>
                      <a:pt x="35052" y="126365"/>
                    </a:cubicBezTo>
                    <a:cubicBezTo>
                      <a:pt x="35052" y="144272"/>
                      <a:pt x="39243" y="160401"/>
                      <a:pt x="47625" y="174879"/>
                    </a:cubicBezTo>
                    <a:cubicBezTo>
                      <a:pt x="56007" y="189357"/>
                      <a:pt x="67564" y="200660"/>
                      <a:pt x="82423" y="208915"/>
                    </a:cubicBezTo>
                    <a:cubicBezTo>
                      <a:pt x="97282" y="217170"/>
                      <a:pt x="113792" y="221234"/>
                      <a:pt x="132207" y="221234"/>
                    </a:cubicBezTo>
                    <a:cubicBezTo>
                      <a:pt x="159766" y="221234"/>
                      <a:pt x="182880" y="211328"/>
                      <a:pt x="201676" y="191643"/>
                    </a:cubicBezTo>
                    <a:lnTo>
                      <a:pt x="224663" y="213868"/>
                    </a:lnTo>
                    <a:cubicBezTo>
                      <a:pt x="213360" y="226568"/>
                      <a:pt x="199644" y="236220"/>
                      <a:pt x="183642" y="242824"/>
                    </a:cubicBezTo>
                    <a:cubicBezTo>
                      <a:pt x="167640" y="249428"/>
                      <a:pt x="149860" y="252730"/>
                      <a:pt x="130556" y="252730"/>
                    </a:cubicBezTo>
                    <a:cubicBezTo>
                      <a:pt x="105918" y="252730"/>
                      <a:pt x="83566" y="247269"/>
                      <a:pt x="63754" y="236347"/>
                    </a:cubicBezTo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64" name="Freeform 64"/>
              <p:cNvSpPr/>
              <p:nvPr/>
            </p:nvSpPr>
            <p:spPr bwMode="auto">
              <a:xfrm rot="0" flipH="0" flipV="0">
                <a:off x="1509522" y="66294"/>
                <a:ext cx="258826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258826" h="246888" fill="norm" stroke="1" extrusionOk="0">
                    <a:moveTo>
                      <a:pt x="182372" y="156972"/>
                    </a:moveTo>
                    <a:lnTo>
                      <a:pt x="129159" y="35941"/>
                    </a:lnTo>
                    <a:lnTo>
                      <a:pt x="75946" y="156972"/>
                    </a:lnTo>
                    <a:close/>
                    <a:moveTo>
                      <a:pt x="194691" y="185166"/>
                    </a:moveTo>
                    <a:lnTo>
                      <a:pt x="63500" y="185166"/>
                    </a:lnTo>
                    <a:lnTo>
                      <a:pt x="36322" y="246888"/>
                    </a:lnTo>
                    <a:lnTo>
                      <a:pt x="0" y="246888"/>
                    </a:lnTo>
                    <a:lnTo>
                      <a:pt x="111760" y="0"/>
                    </a:lnTo>
                    <a:lnTo>
                      <a:pt x="146685" y="0"/>
                    </a:lnTo>
                    <a:lnTo>
                      <a:pt x="258826" y="246888"/>
                    </a:lnTo>
                    <a:lnTo>
                      <a:pt x="221742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65" name="Freeform 65"/>
              <p:cNvSpPr/>
              <p:nvPr/>
            </p:nvSpPr>
            <p:spPr bwMode="auto">
              <a:xfrm rot="0" flipH="0" flipV="0">
                <a:off x="1805051" y="66294"/>
                <a:ext cx="212344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212344" h="246888" fill="norm" stroke="1" extrusionOk="0">
                    <a:moveTo>
                      <a:pt x="212344" y="0"/>
                    </a:moveTo>
                    <a:lnTo>
                      <a:pt x="212344" y="246888"/>
                    </a:lnTo>
                    <a:lnTo>
                      <a:pt x="183388" y="246888"/>
                    </a:lnTo>
                    <a:lnTo>
                      <a:pt x="35306" y="62738"/>
                    </a:lnTo>
                    <a:lnTo>
                      <a:pt x="35306" y="246888"/>
                    </a:lnTo>
                    <a:lnTo>
                      <a:pt x="0" y="246888"/>
                    </a:lnTo>
                    <a:lnTo>
                      <a:pt x="0" y="0"/>
                    </a:lnTo>
                    <a:lnTo>
                      <a:pt x="28956" y="0"/>
                    </a:lnTo>
                    <a:lnTo>
                      <a:pt x="177038" y="184150"/>
                    </a:lnTo>
                    <a:lnTo>
                      <a:pt x="17703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  <p:grpSp>
          <p:nvGrpSpPr>
            <p:cNvPr id="66" name="Group 66"/>
            <p:cNvGrpSpPr>
              <a:grpSpLocks noChangeAspect="1"/>
            </p:cNvGrpSpPr>
            <p:nvPr/>
          </p:nvGrpSpPr>
          <p:grpSpPr bwMode="auto">
            <a:xfrm rot="0">
              <a:off x="4559986" y="4920539"/>
              <a:ext cx="1948624" cy="379527"/>
              <a:chOff x="0" y="0"/>
              <a:chExt cx="1948624" cy="379527"/>
            </a:xfrm>
          </p:grpSpPr>
          <p:sp>
            <p:nvSpPr>
              <p:cNvPr id="67" name="Freeform 67"/>
              <p:cNvSpPr/>
              <p:nvPr/>
            </p:nvSpPr>
            <p:spPr bwMode="auto">
              <a:xfrm rot="0" flipH="0" flipV="0">
                <a:off x="63500" y="66294"/>
                <a:ext cx="262890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262890" h="246888" fill="norm" stroke="1" extrusionOk="0">
                    <a:moveTo>
                      <a:pt x="228854" y="246888"/>
                    </a:moveTo>
                    <a:lnTo>
                      <a:pt x="228473" y="67056"/>
                    </a:lnTo>
                    <a:lnTo>
                      <a:pt x="139319" y="216916"/>
                    </a:lnTo>
                    <a:lnTo>
                      <a:pt x="123063" y="216916"/>
                    </a:lnTo>
                    <a:lnTo>
                      <a:pt x="33909" y="68072"/>
                    </a:lnTo>
                    <a:lnTo>
                      <a:pt x="33909" y="246888"/>
                    </a:lnTo>
                    <a:lnTo>
                      <a:pt x="0" y="246888"/>
                    </a:lnTo>
                    <a:lnTo>
                      <a:pt x="0" y="0"/>
                    </a:lnTo>
                    <a:lnTo>
                      <a:pt x="28956" y="0"/>
                    </a:lnTo>
                    <a:lnTo>
                      <a:pt x="131953" y="173482"/>
                    </a:lnTo>
                    <a:lnTo>
                      <a:pt x="233553" y="0"/>
                    </a:lnTo>
                    <a:lnTo>
                      <a:pt x="262509" y="0"/>
                    </a:lnTo>
                    <a:lnTo>
                      <a:pt x="262890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68" name="Freeform 68"/>
              <p:cNvSpPr/>
              <p:nvPr/>
            </p:nvSpPr>
            <p:spPr bwMode="auto">
              <a:xfrm rot="0" flipH="0" flipV="0">
                <a:off x="400304" y="66294"/>
                <a:ext cx="179197" cy="247015"/>
              </a:xfrm>
              <a:custGeom>
                <a:avLst/>
                <a:gdLst/>
                <a:ahLst/>
                <a:cxnLst/>
                <a:rect l="l" t="t" r="r" b="b"/>
                <a:pathLst>
                  <a:path w="179197" h="247015" fill="norm" stroke="1" extrusionOk="0">
                    <a:moveTo>
                      <a:pt x="179197" y="216281"/>
                    </a:moveTo>
                    <a:lnTo>
                      <a:pt x="179197" y="247015"/>
                    </a:lnTo>
                    <a:lnTo>
                      <a:pt x="0" y="247015"/>
                    </a:lnTo>
                    <a:lnTo>
                      <a:pt x="0" y="0"/>
                    </a:lnTo>
                    <a:lnTo>
                      <a:pt x="174244" y="0"/>
                    </a:lnTo>
                    <a:lnTo>
                      <a:pt x="174244" y="30734"/>
                    </a:lnTo>
                    <a:lnTo>
                      <a:pt x="35306" y="30734"/>
                    </a:lnTo>
                    <a:lnTo>
                      <a:pt x="35306" y="106553"/>
                    </a:lnTo>
                    <a:lnTo>
                      <a:pt x="159131" y="106553"/>
                    </a:lnTo>
                    <a:lnTo>
                      <a:pt x="159131" y="136525"/>
                    </a:lnTo>
                    <a:lnTo>
                      <a:pt x="35306" y="136525"/>
                    </a:lnTo>
                    <a:lnTo>
                      <a:pt x="35306" y="216281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69" name="Freeform 69"/>
              <p:cNvSpPr/>
              <p:nvPr/>
            </p:nvSpPr>
            <p:spPr bwMode="auto">
              <a:xfrm rot="0" flipH="0" flipV="0">
                <a:off x="600964" y="66294"/>
                <a:ext cx="204216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204216" h="246888" fill="norm" stroke="1" extrusionOk="0">
                    <a:moveTo>
                      <a:pt x="84709" y="30734"/>
                    </a:moveTo>
                    <a:lnTo>
                      <a:pt x="0" y="30734"/>
                    </a:lnTo>
                    <a:lnTo>
                      <a:pt x="0" y="0"/>
                    </a:lnTo>
                    <a:lnTo>
                      <a:pt x="204216" y="0"/>
                    </a:lnTo>
                    <a:lnTo>
                      <a:pt x="204216" y="30734"/>
                    </a:lnTo>
                    <a:lnTo>
                      <a:pt x="119634" y="30734"/>
                    </a:lnTo>
                    <a:lnTo>
                      <a:pt x="119634" y="246888"/>
                    </a:lnTo>
                    <a:lnTo>
                      <a:pt x="84709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70" name="Freeform 70"/>
              <p:cNvSpPr/>
              <p:nvPr/>
            </p:nvSpPr>
            <p:spPr bwMode="auto">
              <a:xfrm rot="0" flipH="0" flipV="0">
                <a:off x="843661" y="66294"/>
                <a:ext cx="212344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212344" h="246888" fill="norm" stroke="1" extrusionOk="0">
                    <a:moveTo>
                      <a:pt x="212344" y="0"/>
                    </a:moveTo>
                    <a:lnTo>
                      <a:pt x="212344" y="246888"/>
                    </a:lnTo>
                    <a:lnTo>
                      <a:pt x="177038" y="246888"/>
                    </a:lnTo>
                    <a:lnTo>
                      <a:pt x="177038" y="136906"/>
                    </a:lnTo>
                    <a:lnTo>
                      <a:pt x="35179" y="136906"/>
                    </a:lnTo>
                    <a:lnTo>
                      <a:pt x="35179" y="246888"/>
                    </a:lnTo>
                    <a:lnTo>
                      <a:pt x="0" y="246888"/>
                    </a:lnTo>
                    <a:lnTo>
                      <a:pt x="0" y="0"/>
                    </a:lnTo>
                    <a:lnTo>
                      <a:pt x="35179" y="0"/>
                    </a:lnTo>
                    <a:lnTo>
                      <a:pt x="35179" y="106172"/>
                    </a:lnTo>
                    <a:lnTo>
                      <a:pt x="177038" y="106172"/>
                    </a:lnTo>
                    <a:lnTo>
                      <a:pt x="17703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71" name="Freeform 71"/>
              <p:cNvSpPr/>
              <p:nvPr/>
            </p:nvSpPr>
            <p:spPr bwMode="auto">
              <a:xfrm rot="0" flipH="0" flipV="0">
                <a:off x="1109853" y="63500"/>
                <a:ext cx="262382" cy="252603"/>
              </a:xfrm>
              <a:custGeom>
                <a:avLst/>
                <a:gdLst/>
                <a:ahLst/>
                <a:cxnLst/>
                <a:rect l="l" t="t" r="r" b="b"/>
                <a:pathLst>
                  <a:path w="262382" h="252603" fill="norm" stroke="1" extrusionOk="0">
                    <a:moveTo>
                      <a:pt x="180467" y="208788"/>
                    </a:moveTo>
                    <a:cubicBezTo>
                      <a:pt x="194945" y="200533"/>
                      <a:pt x="206375" y="189230"/>
                      <a:pt x="214630" y="174752"/>
                    </a:cubicBezTo>
                    <a:cubicBezTo>
                      <a:pt x="222885" y="160274"/>
                      <a:pt x="227203" y="144145"/>
                      <a:pt x="227203" y="126238"/>
                    </a:cubicBezTo>
                    <a:cubicBezTo>
                      <a:pt x="227203" y="108331"/>
                      <a:pt x="223012" y="92202"/>
                      <a:pt x="214630" y="77724"/>
                    </a:cubicBezTo>
                    <a:cubicBezTo>
                      <a:pt x="206248" y="63246"/>
                      <a:pt x="194945" y="51943"/>
                      <a:pt x="180467" y="43688"/>
                    </a:cubicBezTo>
                    <a:cubicBezTo>
                      <a:pt x="165989" y="35433"/>
                      <a:pt x="149733" y="31369"/>
                      <a:pt x="131572" y="31369"/>
                    </a:cubicBezTo>
                    <a:cubicBezTo>
                      <a:pt x="113411" y="31369"/>
                      <a:pt x="97028" y="35433"/>
                      <a:pt x="82423" y="43688"/>
                    </a:cubicBezTo>
                    <a:cubicBezTo>
                      <a:pt x="67818" y="51943"/>
                      <a:pt x="56134" y="63246"/>
                      <a:pt x="47879" y="77724"/>
                    </a:cubicBezTo>
                    <a:cubicBezTo>
                      <a:pt x="39624" y="92202"/>
                      <a:pt x="35306" y="108331"/>
                      <a:pt x="35306" y="126238"/>
                    </a:cubicBezTo>
                    <a:cubicBezTo>
                      <a:pt x="35306" y="144145"/>
                      <a:pt x="39497" y="160274"/>
                      <a:pt x="47879" y="174752"/>
                    </a:cubicBezTo>
                    <a:cubicBezTo>
                      <a:pt x="56261" y="189230"/>
                      <a:pt x="67691" y="200533"/>
                      <a:pt x="82423" y="208788"/>
                    </a:cubicBezTo>
                    <a:cubicBezTo>
                      <a:pt x="97155" y="217043"/>
                      <a:pt x="113538" y="221107"/>
                      <a:pt x="131572" y="221107"/>
                    </a:cubicBezTo>
                    <a:cubicBezTo>
                      <a:pt x="149606" y="221107"/>
                      <a:pt x="165989" y="217043"/>
                      <a:pt x="180467" y="208788"/>
                    </a:cubicBezTo>
                    <a:moveTo>
                      <a:pt x="64262" y="236093"/>
                    </a:moveTo>
                    <a:cubicBezTo>
                      <a:pt x="44323" y="225171"/>
                      <a:pt x="28575" y="210058"/>
                      <a:pt x="17145" y="190754"/>
                    </a:cubicBezTo>
                    <a:cubicBezTo>
                      <a:pt x="5715" y="171450"/>
                      <a:pt x="0" y="149987"/>
                      <a:pt x="0" y="126238"/>
                    </a:cubicBezTo>
                    <a:cubicBezTo>
                      <a:pt x="0" y="102489"/>
                      <a:pt x="5715" y="81026"/>
                      <a:pt x="17145" y="61722"/>
                    </a:cubicBezTo>
                    <a:cubicBezTo>
                      <a:pt x="28575" y="42418"/>
                      <a:pt x="44196" y="27305"/>
                      <a:pt x="64262" y="16383"/>
                    </a:cubicBezTo>
                    <a:cubicBezTo>
                      <a:pt x="84328" y="5461"/>
                      <a:pt x="106680" y="0"/>
                      <a:pt x="131572" y="0"/>
                    </a:cubicBezTo>
                    <a:cubicBezTo>
                      <a:pt x="156210" y="0"/>
                      <a:pt x="178562" y="5461"/>
                      <a:pt x="198628" y="16383"/>
                    </a:cubicBezTo>
                    <a:cubicBezTo>
                      <a:pt x="218694" y="27305"/>
                      <a:pt x="234188" y="42291"/>
                      <a:pt x="245491" y="61468"/>
                    </a:cubicBezTo>
                    <a:cubicBezTo>
                      <a:pt x="256794" y="80645"/>
                      <a:pt x="262382" y="102235"/>
                      <a:pt x="262382" y="126238"/>
                    </a:cubicBezTo>
                    <a:cubicBezTo>
                      <a:pt x="262382" y="150241"/>
                      <a:pt x="256794" y="171831"/>
                      <a:pt x="245491" y="191008"/>
                    </a:cubicBezTo>
                    <a:cubicBezTo>
                      <a:pt x="234188" y="210185"/>
                      <a:pt x="218567" y="225171"/>
                      <a:pt x="198628" y="236220"/>
                    </a:cubicBezTo>
                    <a:cubicBezTo>
                      <a:pt x="178689" y="247269"/>
                      <a:pt x="156337" y="252603"/>
                      <a:pt x="131572" y="252603"/>
                    </a:cubicBezTo>
                    <a:cubicBezTo>
                      <a:pt x="106680" y="252603"/>
                      <a:pt x="84201" y="247142"/>
                      <a:pt x="64262" y="236220"/>
                    </a:cubicBezTo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72" name="Freeform 72"/>
              <p:cNvSpPr/>
              <p:nvPr/>
            </p:nvSpPr>
            <p:spPr bwMode="auto">
              <a:xfrm rot="0" flipH="0" flipV="0">
                <a:off x="1426336" y="66294"/>
                <a:ext cx="237362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237363" h="246888" fill="norm" stroke="1" extrusionOk="0">
                    <a:moveTo>
                      <a:pt x="101854" y="216281"/>
                    </a:moveTo>
                    <a:cubicBezTo>
                      <a:pt x="121793" y="216281"/>
                      <a:pt x="139446" y="212344"/>
                      <a:pt x="154559" y="204597"/>
                    </a:cubicBezTo>
                    <a:cubicBezTo>
                      <a:pt x="169672" y="196850"/>
                      <a:pt x="181483" y="185928"/>
                      <a:pt x="189611" y="171958"/>
                    </a:cubicBezTo>
                    <a:cubicBezTo>
                      <a:pt x="197739" y="157988"/>
                      <a:pt x="201930" y="141732"/>
                      <a:pt x="201930" y="123444"/>
                    </a:cubicBezTo>
                    <a:cubicBezTo>
                      <a:pt x="201930" y="105156"/>
                      <a:pt x="197866" y="88900"/>
                      <a:pt x="189611" y="74930"/>
                    </a:cubicBezTo>
                    <a:cubicBezTo>
                      <a:pt x="181356" y="60960"/>
                      <a:pt x="169672" y="50038"/>
                      <a:pt x="154559" y="42291"/>
                    </a:cubicBezTo>
                    <a:cubicBezTo>
                      <a:pt x="139446" y="34544"/>
                      <a:pt x="121793" y="30607"/>
                      <a:pt x="101854" y="30607"/>
                    </a:cubicBezTo>
                    <a:lnTo>
                      <a:pt x="35179" y="30607"/>
                    </a:lnTo>
                    <a:lnTo>
                      <a:pt x="35179" y="216281"/>
                    </a:lnTo>
                    <a:close/>
                    <a:moveTo>
                      <a:pt x="0" y="0"/>
                    </a:moveTo>
                    <a:lnTo>
                      <a:pt x="104013" y="0"/>
                    </a:lnTo>
                    <a:cubicBezTo>
                      <a:pt x="130175" y="0"/>
                      <a:pt x="153289" y="5207"/>
                      <a:pt x="173482" y="15494"/>
                    </a:cubicBezTo>
                    <a:cubicBezTo>
                      <a:pt x="193675" y="25781"/>
                      <a:pt x="209423" y="40386"/>
                      <a:pt x="220599" y="59055"/>
                    </a:cubicBezTo>
                    <a:cubicBezTo>
                      <a:pt x="231775" y="77724"/>
                      <a:pt x="237363" y="99187"/>
                      <a:pt x="237363" y="123444"/>
                    </a:cubicBezTo>
                    <a:cubicBezTo>
                      <a:pt x="237363" y="147701"/>
                      <a:pt x="231775" y="169164"/>
                      <a:pt x="220599" y="187833"/>
                    </a:cubicBezTo>
                    <a:cubicBezTo>
                      <a:pt x="209423" y="206502"/>
                      <a:pt x="193675" y="220980"/>
                      <a:pt x="173482" y="231394"/>
                    </a:cubicBezTo>
                    <a:cubicBezTo>
                      <a:pt x="153289" y="241808"/>
                      <a:pt x="130175" y="246888"/>
                      <a:pt x="104013" y="246888"/>
                    </a:cubicBezTo>
                    <a:lnTo>
                      <a:pt x="0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73" name="Freeform 73"/>
              <p:cNvSpPr/>
              <p:nvPr/>
            </p:nvSpPr>
            <p:spPr bwMode="auto">
              <a:xfrm rot="0" flipH="0" flipV="0">
                <a:off x="1694942" y="63500"/>
                <a:ext cx="190246" cy="252730"/>
              </a:xfrm>
              <a:custGeom>
                <a:avLst/>
                <a:gdLst/>
                <a:ahLst/>
                <a:cxnLst/>
                <a:rect l="l" t="t" r="r" b="b"/>
                <a:pathLst>
                  <a:path w="190246" h="252730" fill="norm" stroke="1" extrusionOk="0">
                    <a:moveTo>
                      <a:pt x="40767" y="243840"/>
                    </a:moveTo>
                    <a:cubicBezTo>
                      <a:pt x="23495" y="238125"/>
                      <a:pt x="9906" y="230632"/>
                      <a:pt x="0" y="221488"/>
                    </a:cubicBezTo>
                    <a:lnTo>
                      <a:pt x="13081" y="193929"/>
                    </a:lnTo>
                    <a:cubicBezTo>
                      <a:pt x="22479" y="202438"/>
                      <a:pt x="34544" y="209296"/>
                      <a:pt x="49276" y="214503"/>
                    </a:cubicBezTo>
                    <a:cubicBezTo>
                      <a:pt x="64008" y="219710"/>
                      <a:pt x="79121" y="222377"/>
                      <a:pt x="94615" y="222377"/>
                    </a:cubicBezTo>
                    <a:cubicBezTo>
                      <a:pt x="115062" y="222377"/>
                      <a:pt x="130302" y="218948"/>
                      <a:pt x="140462" y="211963"/>
                    </a:cubicBezTo>
                    <a:cubicBezTo>
                      <a:pt x="150622" y="204978"/>
                      <a:pt x="155702" y="195834"/>
                      <a:pt x="155702" y="184277"/>
                    </a:cubicBezTo>
                    <a:cubicBezTo>
                      <a:pt x="155702" y="175768"/>
                      <a:pt x="152908" y="168910"/>
                      <a:pt x="147447" y="163703"/>
                    </a:cubicBezTo>
                    <a:cubicBezTo>
                      <a:pt x="141986" y="158496"/>
                      <a:pt x="135128" y="154305"/>
                      <a:pt x="127000" y="151511"/>
                    </a:cubicBezTo>
                    <a:cubicBezTo>
                      <a:pt x="118872" y="148717"/>
                      <a:pt x="107442" y="145542"/>
                      <a:pt x="92583" y="141986"/>
                    </a:cubicBezTo>
                    <a:cubicBezTo>
                      <a:pt x="74041" y="137541"/>
                      <a:pt x="59055" y="133096"/>
                      <a:pt x="47625" y="128651"/>
                    </a:cubicBezTo>
                    <a:cubicBezTo>
                      <a:pt x="36195" y="124206"/>
                      <a:pt x="26416" y="117348"/>
                      <a:pt x="18415" y="108077"/>
                    </a:cubicBezTo>
                    <a:cubicBezTo>
                      <a:pt x="10414" y="98806"/>
                      <a:pt x="6223" y="86233"/>
                      <a:pt x="6223" y="70485"/>
                    </a:cubicBezTo>
                    <a:cubicBezTo>
                      <a:pt x="6223" y="57277"/>
                      <a:pt x="9652" y="45466"/>
                      <a:pt x="16637" y="34798"/>
                    </a:cubicBezTo>
                    <a:cubicBezTo>
                      <a:pt x="23622" y="24130"/>
                      <a:pt x="34036" y="15748"/>
                      <a:pt x="48133" y="9398"/>
                    </a:cubicBezTo>
                    <a:cubicBezTo>
                      <a:pt x="62230" y="3048"/>
                      <a:pt x="79629" y="0"/>
                      <a:pt x="100584" y="0"/>
                    </a:cubicBezTo>
                    <a:cubicBezTo>
                      <a:pt x="115189" y="0"/>
                      <a:pt x="129540" y="1905"/>
                      <a:pt x="143637" y="5715"/>
                    </a:cubicBezTo>
                    <a:cubicBezTo>
                      <a:pt x="157734" y="9525"/>
                      <a:pt x="169799" y="14859"/>
                      <a:pt x="179959" y="21971"/>
                    </a:cubicBezTo>
                    <a:lnTo>
                      <a:pt x="168275" y="50165"/>
                    </a:lnTo>
                    <a:cubicBezTo>
                      <a:pt x="157988" y="43561"/>
                      <a:pt x="146939" y="38608"/>
                      <a:pt x="135128" y="35179"/>
                    </a:cubicBezTo>
                    <a:cubicBezTo>
                      <a:pt x="123317" y="31750"/>
                      <a:pt x="111887" y="30099"/>
                      <a:pt x="100584" y="30099"/>
                    </a:cubicBezTo>
                    <a:cubicBezTo>
                      <a:pt x="80645" y="30099"/>
                      <a:pt x="65659" y="33782"/>
                      <a:pt x="55626" y="41021"/>
                    </a:cubicBezTo>
                    <a:cubicBezTo>
                      <a:pt x="45593" y="48260"/>
                      <a:pt x="40640" y="57785"/>
                      <a:pt x="40640" y="69215"/>
                    </a:cubicBezTo>
                    <a:cubicBezTo>
                      <a:pt x="40640" y="77724"/>
                      <a:pt x="43434" y="84582"/>
                      <a:pt x="49149" y="89789"/>
                    </a:cubicBezTo>
                    <a:cubicBezTo>
                      <a:pt x="54864" y="94996"/>
                      <a:pt x="61722" y="99187"/>
                      <a:pt x="70104" y="102108"/>
                    </a:cubicBezTo>
                    <a:cubicBezTo>
                      <a:pt x="78486" y="105029"/>
                      <a:pt x="89789" y="108204"/>
                      <a:pt x="104140" y="111506"/>
                    </a:cubicBezTo>
                    <a:cubicBezTo>
                      <a:pt x="122682" y="115951"/>
                      <a:pt x="137668" y="120396"/>
                      <a:pt x="148971" y="124968"/>
                    </a:cubicBezTo>
                    <a:cubicBezTo>
                      <a:pt x="160274" y="129540"/>
                      <a:pt x="169926" y="136271"/>
                      <a:pt x="178054" y="145415"/>
                    </a:cubicBezTo>
                    <a:cubicBezTo>
                      <a:pt x="186182" y="154559"/>
                      <a:pt x="190246" y="166878"/>
                      <a:pt x="190246" y="182499"/>
                    </a:cubicBezTo>
                    <a:cubicBezTo>
                      <a:pt x="190246" y="195453"/>
                      <a:pt x="186690" y="207264"/>
                      <a:pt x="179705" y="217932"/>
                    </a:cubicBezTo>
                    <a:cubicBezTo>
                      <a:pt x="172720" y="228600"/>
                      <a:pt x="161925" y="237109"/>
                      <a:pt x="147574" y="243332"/>
                    </a:cubicBezTo>
                    <a:cubicBezTo>
                      <a:pt x="133223" y="249555"/>
                      <a:pt x="115570" y="252730"/>
                      <a:pt x="94615" y="252730"/>
                    </a:cubicBezTo>
                    <a:cubicBezTo>
                      <a:pt x="76073" y="252730"/>
                      <a:pt x="58166" y="249809"/>
                      <a:pt x="40894" y="244094"/>
                    </a:cubicBezTo>
                  </a:path>
                </a:pathLst>
              </a:custGeom>
              <a:solidFill>
                <a:srgbClr val="FFFFFF"/>
              </a:solidFill>
            </p:spPr>
          </p:sp>
        </p:grpSp>
        <p:grpSp>
          <p:nvGrpSpPr>
            <p:cNvPr id="74" name="Group 74"/>
            <p:cNvGrpSpPr>
              <a:grpSpLocks noChangeAspect="1"/>
            </p:cNvGrpSpPr>
            <p:nvPr/>
          </p:nvGrpSpPr>
          <p:grpSpPr bwMode="auto">
            <a:xfrm rot="0">
              <a:off x="3970476" y="5507114"/>
              <a:ext cx="2744089" cy="449859"/>
              <a:chOff x="0" y="0"/>
              <a:chExt cx="2744089" cy="449859"/>
            </a:xfrm>
          </p:grpSpPr>
          <p:sp>
            <p:nvSpPr>
              <p:cNvPr id="75" name="Freeform 75"/>
              <p:cNvSpPr/>
              <p:nvPr/>
            </p:nvSpPr>
            <p:spPr bwMode="auto">
              <a:xfrm rot="0" flipH="0" flipV="0">
                <a:off x="63500" y="134620"/>
                <a:ext cx="227076" cy="247523"/>
              </a:xfrm>
              <a:custGeom>
                <a:avLst/>
                <a:gdLst/>
                <a:ahLst/>
                <a:cxnLst/>
                <a:rect l="l" t="t" r="r" b="b"/>
                <a:pathLst>
                  <a:path w="227076" h="247523" fill="norm" stroke="1" extrusionOk="0">
                    <a:moveTo>
                      <a:pt x="157861" y="196977"/>
                    </a:moveTo>
                    <a:cubicBezTo>
                      <a:pt x="165481" y="192024"/>
                      <a:pt x="169418" y="184404"/>
                      <a:pt x="169418" y="173990"/>
                    </a:cubicBezTo>
                    <a:cubicBezTo>
                      <a:pt x="169418" y="153543"/>
                      <a:pt x="154178" y="143256"/>
                      <a:pt x="123825" y="143256"/>
                    </a:cubicBezTo>
                    <a:lnTo>
                      <a:pt x="56896" y="143256"/>
                    </a:lnTo>
                    <a:lnTo>
                      <a:pt x="56896" y="204470"/>
                    </a:lnTo>
                    <a:lnTo>
                      <a:pt x="123698" y="204470"/>
                    </a:lnTo>
                    <a:cubicBezTo>
                      <a:pt x="138811" y="204470"/>
                      <a:pt x="150114" y="202057"/>
                      <a:pt x="157861" y="197104"/>
                    </a:cubicBezTo>
                    <a:moveTo>
                      <a:pt x="56896" y="43053"/>
                    </a:moveTo>
                    <a:lnTo>
                      <a:pt x="56896" y="101346"/>
                    </a:lnTo>
                    <a:lnTo>
                      <a:pt x="113792" y="101346"/>
                    </a:lnTo>
                    <a:cubicBezTo>
                      <a:pt x="127889" y="101346"/>
                      <a:pt x="138684" y="98806"/>
                      <a:pt x="145923" y="93980"/>
                    </a:cubicBezTo>
                    <a:cubicBezTo>
                      <a:pt x="153162" y="89154"/>
                      <a:pt x="156845" y="81788"/>
                      <a:pt x="156845" y="72009"/>
                    </a:cubicBezTo>
                    <a:cubicBezTo>
                      <a:pt x="156845" y="62230"/>
                      <a:pt x="153162" y="55118"/>
                      <a:pt x="145923" y="50292"/>
                    </a:cubicBezTo>
                    <a:cubicBezTo>
                      <a:pt x="138684" y="45466"/>
                      <a:pt x="127889" y="43053"/>
                      <a:pt x="113792" y="43053"/>
                    </a:cubicBezTo>
                    <a:close/>
                    <a:moveTo>
                      <a:pt x="215011" y="141224"/>
                    </a:moveTo>
                    <a:cubicBezTo>
                      <a:pt x="223012" y="151765"/>
                      <a:pt x="227076" y="164592"/>
                      <a:pt x="227076" y="179959"/>
                    </a:cubicBezTo>
                    <a:cubicBezTo>
                      <a:pt x="227076" y="201676"/>
                      <a:pt x="218694" y="218313"/>
                      <a:pt x="201803" y="229997"/>
                    </a:cubicBezTo>
                    <a:cubicBezTo>
                      <a:pt x="184912" y="241681"/>
                      <a:pt x="160401" y="247523"/>
                      <a:pt x="128016" y="247523"/>
                    </a:cubicBezTo>
                    <a:lnTo>
                      <a:pt x="0" y="247523"/>
                    </a:lnTo>
                    <a:lnTo>
                      <a:pt x="0" y="0"/>
                    </a:lnTo>
                    <a:lnTo>
                      <a:pt x="120904" y="0"/>
                    </a:lnTo>
                    <a:cubicBezTo>
                      <a:pt x="151130" y="0"/>
                      <a:pt x="174244" y="5842"/>
                      <a:pt x="190373" y="17272"/>
                    </a:cubicBezTo>
                    <a:cubicBezTo>
                      <a:pt x="206502" y="28702"/>
                      <a:pt x="214630" y="44450"/>
                      <a:pt x="214630" y="64262"/>
                    </a:cubicBezTo>
                    <a:cubicBezTo>
                      <a:pt x="214630" y="76327"/>
                      <a:pt x="211709" y="86995"/>
                      <a:pt x="205994" y="96393"/>
                    </a:cubicBezTo>
                    <a:cubicBezTo>
                      <a:pt x="200279" y="105791"/>
                      <a:pt x="192151" y="113284"/>
                      <a:pt x="181737" y="118618"/>
                    </a:cubicBezTo>
                    <a:cubicBezTo>
                      <a:pt x="195834" y="123063"/>
                      <a:pt x="207010" y="130556"/>
                      <a:pt x="215011" y="141097"/>
                    </a:cubicBezTo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76" name="Freeform 76"/>
              <p:cNvSpPr/>
              <p:nvPr/>
            </p:nvSpPr>
            <p:spPr bwMode="auto">
              <a:xfrm rot="0" flipH="0" flipV="0">
                <a:off x="304292" y="130302"/>
                <a:ext cx="270764" cy="256159"/>
              </a:xfrm>
              <a:custGeom>
                <a:avLst/>
                <a:gdLst/>
                <a:ahLst/>
                <a:cxnLst/>
                <a:rect l="l" t="t" r="r" b="b"/>
                <a:pathLst>
                  <a:path w="270764" h="256159" fill="norm" stroke="1" extrusionOk="0">
                    <a:moveTo>
                      <a:pt x="175006" y="197231"/>
                    </a:moveTo>
                    <a:cubicBezTo>
                      <a:pt x="186817" y="190500"/>
                      <a:pt x="196088" y="181102"/>
                      <a:pt x="202819" y="169164"/>
                    </a:cubicBezTo>
                    <a:cubicBezTo>
                      <a:pt x="209550" y="157226"/>
                      <a:pt x="212852" y="143510"/>
                      <a:pt x="212852" y="128143"/>
                    </a:cubicBezTo>
                    <a:cubicBezTo>
                      <a:pt x="212852" y="112776"/>
                      <a:pt x="209550" y="99187"/>
                      <a:pt x="202819" y="87122"/>
                    </a:cubicBezTo>
                    <a:cubicBezTo>
                      <a:pt x="196088" y="75057"/>
                      <a:pt x="186817" y="65786"/>
                      <a:pt x="175006" y="59055"/>
                    </a:cubicBezTo>
                    <a:cubicBezTo>
                      <a:pt x="163195" y="52324"/>
                      <a:pt x="149987" y="49022"/>
                      <a:pt x="135382" y="49022"/>
                    </a:cubicBezTo>
                    <a:cubicBezTo>
                      <a:pt x="120777" y="49022"/>
                      <a:pt x="107569" y="52451"/>
                      <a:pt x="95758" y="59055"/>
                    </a:cubicBezTo>
                    <a:cubicBezTo>
                      <a:pt x="83947" y="65659"/>
                      <a:pt x="74676" y="75184"/>
                      <a:pt x="67945" y="87122"/>
                    </a:cubicBezTo>
                    <a:cubicBezTo>
                      <a:pt x="61214" y="99060"/>
                      <a:pt x="57912" y="112776"/>
                      <a:pt x="57912" y="128143"/>
                    </a:cubicBezTo>
                    <a:cubicBezTo>
                      <a:pt x="57912" y="143510"/>
                      <a:pt x="61214" y="157099"/>
                      <a:pt x="67945" y="169164"/>
                    </a:cubicBezTo>
                    <a:cubicBezTo>
                      <a:pt x="74676" y="181229"/>
                      <a:pt x="83947" y="190500"/>
                      <a:pt x="95758" y="197231"/>
                    </a:cubicBezTo>
                    <a:cubicBezTo>
                      <a:pt x="107569" y="203962"/>
                      <a:pt x="120777" y="207264"/>
                      <a:pt x="135382" y="207264"/>
                    </a:cubicBezTo>
                    <a:cubicBezTo>
                      <a:pt x="149987" y="207264"/>
                      <a:pt x="163195" y="203962"/>
                      <a:pt x="175006" y="197231"/>
                    </a:cubicBezTo>
                    <a:moveTo>
                      <a:pt x="65913" y="239522"/>
                    </a:moveTo>
                    <a:cubicBezTo>
                      <a:pt x="45339" y="228473"/>
                      <a:pt x="29083" y="213233"/>
                      <a:pt x="17526" y="193675"/>
                    </a:cubicBezTo>
                    <a:cubicBezTo>
                      <a:pt x="5969" y="174117"/>
                      <a:pt x="0" y="152400"/>
                      <a:pt x="0" y="128016"/>
                    </a:cubicBezTo>
                    <a:cubicBezTo>
                      <a:pt x="0" y="103632"/>
                      <a:pt x="5842" y="81915"/>
                      <a:pt x="17526" y="62357"/>
                    </a:cubicBezTo>
                    <a:cubicBezTo>
                      <a:pt x="29210" y="42799"/>
                      <a:pt x="45339" y="27686"/>
                      <a:pt x="65913" y="16637"/>
                    </a:cubicBezTo>
                    <a:cubicBezTo>
                      <a:pt x="86487" y="5588"/>
                      <a:pt x="109728" y="0"/>
                      <a:pt x="135382" y="0"/>
                    </a:cubicBezTo>
                    <a:cubicBezTo>
                      <a:pt x="161036" y="0"/>
                      <a:pt x="184150" y="5588"/>
                      <a:pt x="204724" y="16637"/>
                    </a:cubicBezTo>
                    <a:cubicBezTo>
                      <a:pt x="225298" y="27686"/>
                      <a:pt x="241427" y="42926"/>
                      <a:pt x="253111" y="62357"/>
                    </a:cubicBezTo>
                    <a:cubicBezTo>
                      <a:pt x="264795" y="81788"/>
                      <a:pt x="270764" y="103632"/>
                      <a:pt x="270764" y="128016"/>
                    </a:cubicBezTo>
                    <a:cubicBezTo>
                      <a:pt x="270764" y="152400"/>
                      <a:pt x="264922" y="174117"/>
                      <a:pt x="253111" y="193675"/>
                    </a:cubicBezTo>
                    <a:cubicBezTo>
                      <a:pt x="241300" y="213233"/>
                      <a:pt x="225171" y="228346"/>
                      <a:pt x="204724" y="239522"/>
                    </a:cubicBezTo>
                    <a:cubicBezTo>
                      <a:pt x="184277" y="250698"/>
                      <a:pt x="161163" y="256159"/>
                      <a:pt x="135382" y="256159"/>
                    </a:cubicBezTo>
                    <a:cubicBezTo>
                      <a:pt x="109601" y="256159"/>
                      <a:pt x="86487" y="250571"/>
                      <a:pt x="65913" y="239522"/>
                    </a:cubicBezTo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77" name="Freeform 77"/>
              <p:cNvSpPr/>
              <p:nvPr/>
            </p:nvSpPr>
            <p:spPr bwMode="auto">
              <a:xfrm rot="0" flipH="0" flipV="0">
                <a:off x="588518" y="130683"/>
                <a:ext cx="239776" cy="255778"/>
              </a:xfrm>
              <a:custGeom>
                <a:avLst/>
                <a:gdLst/>
                <a:ahLst/>
                <a:cxnLst/>
                <a:rect l="l" t="t" r="r" b="b"/>
                <a:pathLst>
                  <a:path w="239776" h="255778" fill="norm" stroke="1" extrusionOk="0">
                    <a:moveTo>
                      <a:pt x="182880" y="123825"/>
                    </a:moveTo>
                    <a:lnTo>
                      <a:pt x="235204" y="123825"/>
                    </a:lnTo>
                    <a:lnTo>
                      <a:pt x="235204" y="224282"/>
                    </a:lnTo>
                    <a:cubicBezTo>
                      <a:pt x="221742" y="234442"/>
                      <a:pt x="206248" y="242189"/>
                      <a:pt x="188468" y="247650"/>
                    </a:cubicBezTo>
                    <a:cubicBezTo>
                      <a:pt x="170688" y="253111"/>
                      <a:pt x="153035" y="255778"/>
                      <a:pt x="135128" y="255778"/>
                    </a:cubicBezTo>
                    <a:cubicBezTo>
                      <a:pt x="109474" y="255778"/>
                      <a:pt x="86360" y="250317"/>
                      <a:pt x="65786" y="239395"/>
                    </a:cubicBezTo>
                    <a:cubicBezTo>
                      <a:pt x="45212" y="228473"/>
                      <a:pt x="29210" y="213233"/>
                      <a:pt x="17526" y="193802"/>
                    </a:cubicBezTo>
                    <a:cubicBezTo>
                      <a:pt x="5842" y="174371"/>
                      <a:pt x="0" y="152400"/>
                      <a:pt x="0" y="127889"/>
                    </a:cubicBezTo>
                    <a:cubicBezTo>
                      <a:pt x="0" y="103378"/>
                      <a:pt x="5842" y="81407"/>
                      <a:pt x="17526" y="61976"/>
                    </a:cubicBezTo>
                    <a:cubicBezTo>
                      <a:pt x="29210" y="42545"/>
                      <a:pt x="45339" y="27305"/>
                      <a:pt x="66167" y="16383"/>
                    </a:cubicBezTo>
                    <a:cubicBezTo>
                      <a:pt x="86995" y="5461"/>
                      <a:pt x="110236" y="0"/>
                      <a:pt x="136144" y="0"/>
                    </a:cubicBezTo>
                    <a:cubicBezTo>
                      <a:pt x="157861" y="0"/>
                      <a:pt x="177546" y="3683"/>
                      <a:pt x="195199" y="10922"/>
                    </a:cubicBezTo>
                    <a:cubicBezTo>
                      <a:pt x="212852" y="18161"/>
                      <a:pt x="227711" y="28829"/>
                      <a:pt x="239776" y="42799"/>
                    </a:cubicBezTo>
                    <a:lnTo>
                      <a:pt x="202946" y="76708"/>
                    </a:lnTo>
                    <a:cubicBezTo>
                      <a:pt x="185293" y="58039"/>
                      <a:pt x="163957" y="48768"/>
                      <a:pt x="138938" y="48768"/>
                    </a:cubicBezTo>
                    <a:cubicBezTo>
                      <a:pt x="123190" y="48768"/>
                      <a:pt x="109093" y="52070"/>
                      <a:pt x="96901" y="58674"/>
                    </a:cubicBezTo>
                    <a:cubicBezTo>
                      <a:pt x="84709" y="65278"/>
                      <a:pt x="75057" y="74549"/>
                      <a:pt x="68199" y="86614"/>
                    </a:cubicBezTo>
                    <a:cubicBezTo>
                      <a:pt x="61341" y="98679"/>
                      <a:pt x="57912" y="112395"/>
                      <a:pt x="57912" y="128016"/>
                    </a:cubicBezTo>
                    <a:cubicBezTo>
                      <a:pt x="57912" y="143383"/>
                      <a:pt x="61341" y="156972"/>
                      <a:pt x="68199" y="169037"/>
                    </a:cubicBezTo>
                    <a:cubicBezTo>
                      <a:pt x="75057" y="181102"/>
                      <a:pt x="84582" y="190373"/>
                      <a:pt x="96647" y="197104"/>
                    </a:cubicBezTo>
                    <a:cubicBezTo>
                      <a:pt x="108712" y="203835"/>
                      <a:pt x="122682" y="207137"/>
                      <a:pt x="138176" y="207137"/>
                    </a:cubicBezTo>
                    <a:cubicBezTo>
                      <a:pt x="154686" y="207137"/>
                      <a:pt x="169545" y="203581"/>
                      <a:pt x="182753" y="196596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78" name="Freeform 78"/>
              <p:cNvSpPr/>
              <p:nvPr/>
            </p:nvSpPr>
            <p:spPr bwMode="auto">
              <a:xfrm rot="0" flipH="0" flipV="0">
                <a:off x="840105" y="130302"/>
                <a:ext cx="270764" cy="256159"/>
              </a:xfrm>
              <a:custGeom>
                <a:avLst/>
                <a:gdLst/>
                <a:ahLst/>
                <a:cxnLst/>
                <a:rect l="l" t="t" r="r" b="b"/>
                <a:pathLst>
                  <a:path w="270764" h="256159" fill="norm" stroke="1" extrusionOk="0">
                    <a:moveTo>
                      <a:pt x="175006" y="197231"/>
                    </a:moveTo>
                    <a:cubicBezTo>
                      <a:pt x="186817" y="190500"/>
                      <a:pt x="196088" y="181102"/>
                      <a:pt x="202819" y="169164"/>
                    </a:cubicBezTo>
                    <a:cubicBezTo>
                      <a:pt x="209550" y="157226"/>
                      <a:pt x="212852" y="143510"/>
                      <a:pt x="212852" y="128143"/>
                    </a:cubicBezTo>
                    <a:cubicBezTo>
                      <a:pt x="212852" y="112776"/>
                      <a:pt x="209550" y="99187"/>
                      <a:pt x="202819" y="87122"/>
                    </a:cubicBezTo>
                    <a:cubicBezTo>
                      <a:pt x="196088" y="75057"/>
                      <a:pt x="186817" y="65786"/>
                      <a:pt x="175006" y="59055"/>
                    </a:cubicBezTo>
                    <a:cubicBezTo>
                      <a:pt x="163195" y="52324"/>
                      <a:pt x="149987" y="49022"/>
                      <a:pt x="135382" y="49022"/>
                    </a:cubicBezTo>
                    <a:cubicBezTo>
                      <a:pt x="120777" y="49022"/>
                      <a:pt x="107569" y="52451"/>
                      <a:pt x="95758" y="59055"/>
                    </a:cubicBezTo>
                    <a:cubicBezTo>
                      <a:pt x="83947" y="65659"/>
                      <a:pt x="74676" y="75184"/>
                      <a:pt x="67945" y="87122"/>
                    </a:cubicBezTo>
                    <a:cubicBezTo>
                      <a:pt x="61214" y="99060"/>
                      <a:pt x="57912" y="112776"/>
                      <a:pt x="57912" y="128143"/>
                    </a:cubicBezTo>
                    <a:cubicBezTo>
                      <a:pt x="57912" y="143510"/>
                      <a:pt x="61214" y="157099"/>
                      <a:pt x="67945" y="169164"/>
                    </a:cubicBezTo>
                    <a:cubicBezTo>
                      <a:pt x="74676" y="181229"/>
                      <a:pt x="83947" y="190500"/>
                      <a:pt x="95758" y="197231"/>
                    </a:cubicBezTo>
                    <a:cubicBezTo>
                      <a:pt x="107569" y="203962"/>
                      <a:pt x="120777" y="207264"/>
                      <a:pt x="135382" y="207264"/>
                    </a:cubicBezTo>
                    <a:cubicBezTo>
                      <a:pt x="149987" y="207264"/>
                      <a:pt x="163195" y="203962"/>
                      <a:pt x="175006" y="197231"/>
                    </a:cubicBezTo>
                    <a:moveTo>
                      <a:pt x="65913" y="239522"/>
                    </a:moveTo>
                    <a:cubicBezTo>
                      <a:pt x="45339" y="228473"/>
                      <a:pt x="29083" y="213233"/>
                      <a:pt x="17526" y="193675"/>
                    </a:cubicBezTo>
                    <a:cubicBezTo>
                      <a:pt x="5969" y="174117"/>
                      <a:pt x="0" y="152400"/>
                      <a:pt x="0" y="128016"/>
                    </a:cubicBezTo>
                    <a:cubicBezTo>
                      <a:pt x="0" y="103632"/>
                      <a:pt x="5842" y="81915"/>
                      <a:pt x="17526" y="62357"/>
                    </a:cubicBezTo>
                    <a:cubicBezTo>
                      <a:pt x="29210" y="42799"/>
                      <a:pt x="45339" y="27686"/>
                      <a:pt x="65913" y="16637"/>
                    </a:cubicBezTo>
                    <a:cubicBezTo>
                      <a:pt x="86487" y="5588"/>
                      <a:pt x="109728" y="0"/>
                      <a:pt x="135382" y="0"/>
                    </a:cubicBezTo>
                    <a:cubicBezTo>
                      <a:pt x="161036" y="0"/>
                      <a:pt x="184150" y="5588"/>
                      <a:pt x="204724" y="16637"/>
                    </a:cubicBezTo>
                    <a:cubicBezTo>
                      <a:pt x="225298" y="27686"/>
                      <a:pt x="241427" y="42926"/>
                      <a:pt x="253111" y="62357"/>
                    </a:cubicBezTo>
                    <a:cubicBezTo>
                      <a:pt x="264795" y="81788"/>
                      <a:pt x="270764" y="103632"/>
                      <a:pt x="270764" y="128016"/>
                    </a:cubicBezTo>
                    <a:cubicBezTo>
                      <a:pt x="270764" y="152400"/>
                      <a:pt x="264922" y="174117"/>
                      <a:pt x="253111" y="193675"/>
                    </a:cubicBezTo>
                    <a:cubicBezTo>
                      <a:pt x="241300" y="213233"/>
                      <a:pt x="225171" y="228346"/>
                      <a:pt x="204724" y="239522"/>
                    </a:cubicBezTo>
                    <a:cubicBezTo>
                      <a:pt x="184277" y="250698"/>
                      <a:pt x="161163" y="256159"/>
                      <a:pt x="135382" y="256159"/>
                    </a:cubicBezTo>
                    <a:cubicBezTo>
                      <a:pt x="109601" y="256159"/>
                      <a:pt x="86487" y="250571"/>
                      <a:pt x="65913" y="239522"/>
                    </a:cubicBezTo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79" name="Freeform 79"/>
              <p:cNvSpPr/>
              <p:nvPr/>
            </p:nvSpPr>
            <p:spPr bwMode="auto">
              <a:xfrm rot="0" flipH="0" flipV="0">
                <a:off x="1102106" y="134620"/>
                <a:ext cx="215773" cy="247523"/>
              </a:xfrm>
              <a:custGeom>
                <a:avLst/>
                <a:gdLst/>
                <a:ahLst/>
                <a:cxnLst/>
                <a:rect l="l" t="t" r="r" b="b"/>
                <a:pathLst>
                  <a:path w="215773" h="247523" fill="norm" stroke="1" extrusionOk="0">
                    <a:moveTo>
                      <a:pt x="79121" y="46609"/>
                    </a:moveTo>
                    <a:lnTo>
                      <a:pt x="0" y="46609"/>
                    </a:lnTo>
                    <a:lnTo>
                      <a:pt x="0" y="0"/>
                    </a:lnTo>
                    <a:lnTo>
                      <a:pt x="215773" y="0"/>
                    </a:lnTo>
                    <a:lnTo>
                      <a:pt x="215773" y="46609"/>
                    </a:lnTo>
                    <a:lnTo>
                      <a:pt x="136525" y="46609"/>
                    </a:lnTo>
                    <a:lnTo>
                      <a:pt x="136525" y="247523"/>
                    </a:lnTo>
                    <a:lnTo>
                      <a:pt x="79121" y="247523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80" name="Freeform 80"/>
              <p:cNvSpPr/>
              <p:nvPr/>
            </p:nvSpPr>
            <p:spPr bwMode="auto">
              <a:xfrm rot="0" flipH="0" flipV="0">
                <a:off x="1289812" y="63500"/>
                <a:ext cx="277622" cy="318770"/>
              </a:xfrm>
              <a:custGeom>
                <a:avLst/>
                <a:gdLst/>
                <a:ahLst/>
                <a:cxnLst/>
                <a:rect l="l" t="t" r="r" b="b"/>
                <a:pathLst>
                  <a:path w="277622" h="318770" fill="norm" stroke="1" extrusionOk="0">
                    <a:moveTo>
                      <a:pt x="154178" y="0"/>
                    </a:moveTo>
                    <a:lnTo>
                      <a:pt x="213614" y="0"/>
                    </a:lnTo>
                    <a:lnTo>
                      <a:pt x="149606" y="50927"/>
                    </a:lnTo>
                    <a:lnTo>
                      <a:pt x="106426" y="50927"/>
                    </a:lnTo>
                    <a:close/>
                    <a:moveTo>
                      <a:pt x="177546" y="222123"/>
                    </a:moveTo>
                    <a:lnTo>
                      <a:pt x="138303" y="127381"/>
                    </a:lnTo>
                    <a:lnTo>
                      <a:pt x="99060" y="222123"/>
                    </a:lnTo>
                    <a:close/>
                    <a:moveTo>
                      <a:pt x="195580" y="265684"/>
                    </a:moveTo>
                    <a:lnTo>
                      <a:pt x="80645" y="265684"/>
                    </a:lnTo>
                    <a:lnTo>
                      <a:pt x="58674" y="318770"/>
                    </a:lnTo>
                    <a:lnTo>
                      <a:pt x="0" y="318770"/>
                    </a:lnTo>
                    <a:lnTo>
                      <a:pt x="110363" y="71247"/>
                    </a:lnTo>
                    <a:lnTo>
                      <a:pt x="166878" y="71247"/>
                    </a:lnTo>
                    <a:lnTo>
                      <a:pt x="277622" y="318770"/>
                    </a:lnTo>
                    <a:lnTo>
                      <a:pt x="217551" y="31877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81" name="Freeform 81"/>
              <p:cNvSpPr/>
              <p:nvPr/>
            </p:nvSpPr>
            <p:spPr bwMode="auto">
              <a:xfrm rot="0" flipH="0" flipV="0">
                <a:off x="1657604" y="234696"/>
                <a:ext cx="100076" cy="44196"/>
              </a:xfrm>
              <a:custGeom>
                <a:avLst/>
                <a:gdLst/>
                <a:ahLst/>
                <a:cxnLst/>
                <a:rect l="l" t="t" r="r" b="b"/>
                <a:pathLst>
                  <a:path w="100076" h="44196" fill="norm" stroke="1" extrusionOk="0">
                    <a:moveTo>
                      <a:pt x="0" y="0"/>
                    </a:moveTo>
                    <a:lnTo>
                      <a:pt x="100076" y="0"/>
                    </a:lnTo>
                    <a:lnTo>
                      <a:pt x="100076" y="44196"/>
                    </a:lnTo>
                    <a:lnTo>
                      <a:pt x="0" y="44196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82" name="Freeform 82"/>
              <p:cNvSpPr/>
              <p:nvPr/>
            </p:nvSpPr>
            <p:spPr bwMode="auto">
              <a:xfrm rot="0" flipH="0" flipV="0">
                <a:off x="1851406" y="130175"/>
                <a:ext cx="198374" cy="251841"/>
              </a:xfrm>
              <a:custGeom>
                <a:avLst/>
                <a:gdLst/>
                <a:ahLst/>
                <a:cxnLst/>
                <a:rect l="l" t="t" r="r" b="b"/>
                <a:pathLst>
                  <a:path w="198374" h="251841" fill="norm" stroke="1" extrusionOk="0">
                    <a:moveTo>
                      <a:pt x="198374" y="205232"/>
                    </a:moveTo>
                    <a:lnTo>
                      <a:pt x="198374" y="251841"/>
                    </a:lnTo>
                    <a:lnTo>
                      <a:pt x="11303" y="251841"/>
                    </a:lnTo>
                    <a:lnTo>
                      <a:pt x="11303" y="214757"/>
                    </a:lnTo>
                    <a:lnTo>
                      <a:pt x="106807" y="124587"/>
                    </a:lnTo>
                    <a:cubicBezTo>
                      <a:pt x="116967" y="114935"/>
                      <a:pt x="123825" y="106553"/>
                      <a:pt x="127254" y="99695"/>
                    </a:cubicBezTo>
                    <a:cubicBezTo>
                      <a:pt x="130683" y="92837"/>
                      <a:pt x="132588" y="85852"/>
                      <a:pt x="132588" y="78994"/>
                    </a:cubicBezTo>
                    <a:cubicBezTo>
                      <a:pt x="132588" y="69088"/>
                      <a:pt x="129159" y="61468"/>
                      <a:pt x="122555" y="56134"/>
                    </a:cubicBezTo>
                    <a:cubicBezTo>
                      <a:pt x="115951" y="50800"/>
                      <a:pt x="106045" y="48133"/>
                      <a:pt x="93091" y="48133"/>
                    </a:cubicBezTo>
                    <a:cubicBezTo>
                      <a:pt x="82296" y="48133"/>
                      <a:pt x="72517" y="50165"/>
                      <a:pt x="63754" y="54356"/>
                    </a:cubicBezTo>
                    <a:cubicBezTo>
                      <a:pt x="54991" y="58547"/>
                      <a:pt x="47752" y="64643"/>
                      <a:pt x="41783" y="72898"/>
                    </a:cubicBezTo>
                    <a:lnTo>
                      <a:pt x="0" y="45974"/>
                    </a:lnTo>
                    <a:cubicBezTo>
                      <a:pt x="9652" y="31623"/>
                      <a:pt x="22987" y="20320"/>
                      <a:pt x="40005" y="12192"/>
                    </a:cubicBezTo>
                    <a:cubicBezTo>
                      <a:pt x="57023" y="4064"/>
                      <a:pt x="76454" y="0"/>
                      <a:pt x="98298" y="0"/>
                    </a:cubicBezTo>
                    <a:cubicBezTo>
                      <a:pt x="116713" y="0"/>
                      <a:pt x="132715" y="3048"/>
                      <a:pt x="146558" y="9017"/>
                    </a:cubicBezTo>
                    <a:cubicBezTo>
                      <a:pt x="160401" y="14986"/>
                      <a:pt x="171069" y="23495"/>
                      <a:pt x="178689" y="34417"/>
                    </a:cubicBezTo>
                    <a:cubicBezTo>
                      <a:pt x="186309" y="45339"/>
                      <a:pt x="190119" y="58293"/>
                      <a:pt x="190119" y="73152"/>
                    </a:cubicBezTo>
                    <a:cubicBezTo>
                      <a:pt x="190119" y="86614"/>
                      <a:pt x="187325" y="99187"/>
                      <a:pt x="181610" y="110998"/>
                    </a:cubicBezTo>
                    <a:cubicBezTo>
                      <a:pt x="175895" y="122809"/>
                      <a:pt x="164973" y="136271"/>
                      <a:pt x="148717" y="151384"/>
                    </a:cubicBezTo>
                    <a:lnTo>
                      <a:pt x="91821" y="205105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83" name="Freeform 83"/>
              <p:cNvSpPr/>
              <p:nvPr/>
            </p:nvSpPr>
            <p:spPr bwMode="auto">
              <a:xfrm rot="0" flipH="0" flipV="0">
                <a:off x="2058543" y="130302"/>
                <a:ext cx="212344" cy="256159"/>
              </a:xfrm>
              <a:custGeom>
                <a:avLst/>
                <a:gdLst/>
                <a:ahLst/>
                <a:cxnLst/>
                <a:rect l="l" t="t" r="r" b="b"/>
                <a:pathLst>
                  <a:path w="212344" h="256159" fill="norm" stroke="1" extrusionOk="0">
                    <a:moveTo>
                      <a:pt x="141605" y="188214"/>
                    </a:moveTo>
                    <a:cubicBezTo>
                      <a:pt x="150241" y="175260"/>
                      <a:pt x="154559" y="155194"/>
                      <a:pt x="154559" y="128143"/>
                    </a:cubicBezTo>
                    <a:cubicBezTo>
                      <a:pt x="154559" y="101092"/>
                      <a:pt x="150241" y="81026"/>
                      <a:pt x="141605" y="68072"/>
                    </a:cubicBezTo>
                    <a:cubicBezTo>
                      <a:pt x="132969" y="55118"/>
                      <a:pt x="121158" y="48641"/>
                      <a:pt x="106045" y="48641"/>
                    </a:cubicBezTo>
                    <a:cubicBezTo>
                      <a:pt x="91186" y="48641"/>
                      <a:pt x="79502" y="55118"/>
                      <a:pt x="70866" y="68072"/>
                    </a:cubicBezTo>
                    <a:cubicBezTo>
                      <a:pt x="62230" y="81026"/>
                      <a:pt x="57912" y="101092"/>
                      <a:pt x="57912" y="128143"/>
                    </a:cubicBezTo>
                    <a:cubicBezTo>
                      <a:pt x="57912" y="155194"/>
                      <a:pt x="62230" y="175260"/>
                      <a:pt x="70866" y="188214"/>
                    </a:cubicBezTo>
                    <a:cubicBezTo>
                      <a:pt x="79502" y="201168"/>
                      <a:pt x="91186" y="207645"/>
                      <a:pt x="106045" y="207645"/>
                    </a:cubicBezTo>
                    <a:cubicBezTo>
                      <a:pt x="121158" y="207645"/>
                      <a:pt x="132969" y="201168"/>
                      <a:pt x="141605" y="188214"/>
                    </a:cubicBezTo>
                    <a:moveTo>
                      <a:pt x="51308" y="240919"/>
                    </a:moveTo>
                    <a:cubicBezTo>
                      <a:pt x="35306" y="230759"/>
                      <a:pt x="22733" y="216154"/>
                      <a:pt x="13589" y="196850"/>
                    </a:cubicBezTo>
                    <a:cubicBezTo>
                      <a:pt x="4445" y="177546"/>
                      <a:pt x="0" y="154686"/>
                      <a:pt x="0" y="128016"/>
                    </a:cubicBezTo>
                    <a:cubicBezTo>
                      <a:pt x="0" y="101346"/>
                      <a:pt x="4572" y="78486"/>
                      <a:pt x="13589" y="59309"/>
                    </a:cubicBezTo>
                    <a:cubicBezTo>
                      <a:pt x="22606" y="40132"/>
                      <a:pt x="35179" y="25400"/>
                      <a:pt x="51308" y="15240"/>
                    </a:cubicBezTo>
                    <a:cubicBezTo>
                      <a:pt x="67437" y="5080"/>
                      <a:pt x="85598" y="0"/>
                      <a:pt x="106172" y="0"/>
                    </a:cubicBezTo>
                    <a:cubicBezTo>
                      <a:pt x="126746" y="0"/>
                      <a:pt x="144907" y="5080"/>
                      <a:pt x="161036" y="15240"/>
                    </a:cubicBezTo>
                    <a:cubicBezTo>
                      <a:pt x="177165" y="25400"/>
                      <a:pt x="189611" y="40005"/>
                      <a:pt x="198755" y="59309"/>
                    </a:cubicBezTo>
                    <a:cubicBezTo>
                      <a:pt x="207899" y="78613"/>
                      <a:pt x="212344" y="101473"/>
                      <a:pt x="212344" y="128016"/>
                    </a:cubicBezTo>
                    <a:cubicBezTo>
                      <a:pt x="212344" y="154559"/>
                      <a:pt x="207772" y="177546"/>
                      <a:pt x="198755" y="196850"/>
                    </a:cubicBezTo>
                    <a:cubicBezTo>
                      <a:pt x="189738" y="216154"/>
                      <a:pt x="177165" y="230759"/>
                      <a:pt x="161036" y="240919"/>
                    </a:cubicBezTo>
                    <a:cubicBezTo>
                      <a:pt x="144907" y="251079"/>
                      <a:pt x="126746" y="256159"/>
                      <a:pt x="106172" y="256159"/>
                    </a:cubicBezTo>
                    <a:cubicBezTo>
                      <a:pt x="85598" y="256159"/>
                      <a:pt x="67437" y="251079"/>
                      <a:pt x="51308" y="240919"/>
                    </a:cubicBezTo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84" name="Freeform 84"/>
              <p:cNvSpPr/>
              <p:nvPr/>
            </p:nvSpPr>
            <p:spPr bwMode="auto">
              <a:xfrm rot="0" flipH="0" flipV="0">
                <a:off x="2268982" y="130175"/>
                <a:ext cx="198374" cy="251841"/>
              </a:xfrm>
              <a:custGeom>
                <a:avLst/>
                <a:gdLst/>
                <a:ahLst/>
                <a:cxnLst/>
                <a:rect l="l" t="t" r="r" b="b"/>
                <a:pathLst>
                  <a:path w="198374" h="251841" fill="norm" stroke="1" extrusionOk="0">
                    <a:moveTo>
                      <a:pt x="198374" y="205232"/>
                    </a:moveTo>
                    <a:lnTo>
                      <a:pt x="198374" y="251841"/>
                    </a:lnTo>
                    <a:lnTo>
                      <a:pt x="11303" y="251841"/>
                    </a:lnTo>
                    <a:lnTo>
                      <a:pt x="11303" y="214757"/>
                    </a:lnTo>
                    <a:lnTo>
                      <a:pt x="106807" y="124587"/>
                    </a:lnTo>
                    <a:cubicBezTo>
                      <a:pt x="116967" y="114935"/>
                      <a:pt x="123825" y="106553"/>
                      <a:pt x="127254" y="99695"/>
                    </a:cubicBezTo>
                    <a:cubicBezTo>
                      <a:pt x="130683" y="92837"/>
                      <a:pt x="132588" y="85852"/>
                      <a:pt x="132588" y="78994"/>
                    </a:cubicBezTo>
                    <a:cubicBezTo>
                      <a:pt x="132588" y="69088"/>
                      <a:pt x="129159" y="61468"/>
                      <a:pt x="122555" y="56134"/>
                    </a:cubicBezTo>
                    <a:cubicBezTo>
                      <a:pt x="115951" y="50800"/>
                      <a:pt x="106045" y="48133"/>
                      <a:pt x="93091" y="48133"/>
                    </a:cubicBezTo>
                    <a:cubicBezTo>
                      <a:pt x="82296" y="48133"/>
                      <a:pt x="72517" y="50165"/>
                      <a:pt x="63754" y="54356"/>
                    </a:cubicBezTo>
                    <a:cubicBezTo>
                      <a:pt x="54991" y="58547"/>
                      <a:pt x="47752" y="64643"/>
                      <a:pt x="41783" y="72898"/>
                    </a:cubicBezTo>
                    <a:lnTo>
                      <a:pt x="0" y="45974"/>
                    </a:lnTo>
                    <a:cubicBezTo>
                      <a:pt x="9652" y="31623"/>
                      <a:pt x="22987" y="20320"/>
                      <a:pt x="40005" y="12192"/>
                    </a:cubicBezTo>
                    <a:cubicBezTo>
                      <a:pt x="57023" y="4064"/>
                      <a:pt x="76454" y="0"/>
                      <a:pt x="98298" y="0"/>
                    </a:cubicBezTo>
                    <a:cubicBezTo>
                      <a:pt x="116713" y="0"/>
                      <a:pt x="132715" y="3048"/>
                      <a:pt x="146558" y="9017"/>
                    </a:cubicBezTo>
                    <a:cubicBezTo>
                      <a:pt x="160401" y="14986"/>
                      <a:pt x="171069" y="23495"/>
                      <a:pt x="178689" y="34417"/>
                    </a:cubicBezTo>
                    <a:cubicBezTo>
                      <a:pt x="186309" y="45339"/>
                      <a:pt x="190119" y="58293"/>
                      <a:pt x="190119" y="73152"/>
                    </a:cubicBezTo>
                    <a:cubicBezTo>
                      <a:pt x="190119" y="86614"/>
                      <a:pt x="187325" y="99187"/>
                      <a:pt x="181610" y="110998"/>
                    </a:cubicBezTo>
                    <a:cubicBezTo>
                      <a:pt x="175895" y="122809"/>
                      <a:pt x="164973" y="136271"/>
                      <a:pt x="148717" y="151384"/>
                    </a:cubicBezTo>
                    <a:lnTo>
                      <a:pt x="91821" y="205105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85" name="Freeform 85"/>
              <p:cNvSpPr/>
              <p:nvPr/>
            </p:nvSpPr>
            <p:spPr bwMode="auto">
              <a:xfrm rot="0" flipH="0" flipV="0">
                <a:off x="2476245" y="130048"/>
                <a:ext cx="204216" cy="256159"/>
              </a:xfrm>
              <a:custGeom>
                <a:avLst/>
                <a:gdLst/>
                <a:ahLst/>
                <a:cxnLst/>
                <a:rect l="l" t="t" r="r" b="b"/>
                <a:pathLst>
                  <a:path w="204216" h="256159" fill="norm" stroke="1" extrusionOk="0">
                    <a:moveTo>
                      <a:pt x="137287" y="203581"/>
                    </a:moveTo>
                    <a:cubicBezTo>
                      <a:pt x="144907" y="196977"/>
                      <a:pt x="148844" y="187960"/>
                      <a:pt x="148844" y="176657"/>
                    </a:cubicBezTo>
                    <a:cubicBezTo>
                      <a:pt x="148844" y="165354"/>
                      <a:pt x="145034" y="156337"/>
                      <a:pt x="137287" y="149606"/>
                    </a:cubicBezTo>
                    <a:cubicBezTo>
                      <a:pt x="129540" y="142875"/>
                      <a:pt x="119380" y="139573"/>
                      <a:pt x="106680" y="139573"/>
                    </a:cubicBezTo>
                    <a:cubicBezTo>
                      <a:pt x="94234" y="139573"/>
                      <a:pt x="83947" y="143002"/>
                      <a:pt x="75946" y="149987"/>
                    </a:cubicBezTo>
                    <a:cubicBezTo>
                      <a:pt x="67945" y="156972"/>
                      <a:pt x="63881" y="165862"/>
                      <a:pt x="63881" y="176657"/>
                    </a:cubicBezTo>
                    <a:cubicBezTo>
                      <a:pt x="63881" y="187452"/>
                      <a:pt x="67818" y="196342"/>
                      <a:pt x="75565" y="203200"/>
                    </a:cubicBezTo>
                    <a:cubicBezTo>
                      <a:pt x="83312" y="210058"/>
                      <a:pt x="93980" y="213487"/>
                      <a:pt x="107442" y="213487"/>
                    </a:cubicBezTo>
                    <a:cubicBezTo>
                      <a:pt x="119761" y="213487"/>
                      <a:pt x="129667" y="210185"/>
                      <a:pt x="137287" y="203581"/>
                    </a:cubicBezTo>
                    <a:moveTo>
                      <a:pt x="162179" y="106299"/>
                    </a:moveTo>
                    <a:cubicBezTo>
                      <a:pt x="175133" y="112649"/>
                      <a:pt x="185420" y="121666"/>
                      <a:pt x="192913" y="133350"/>
                    </a:cubicBezTo>
                    <a:cubicBezTo>
                      <a:pt x="200406" y="145034"/>
                      <a:pt x="204216" y="158496"/>
                      <a:pt x="204216" y="173863"/>
                    </a:cubicBezTo>
                    <a:cubicBezTo>
                      <a:pt x="204216" y="190373"/>
                      <a:pt x="200152" y="204851"/>
                      <a:pt x="191897" y="217297"/>
                    </a:cubicBezTo>
                    <a:cubicBezTo>
                      <a:pt x="183642" y="229743"/>
                      <a:pt x="172339" y="239395"/>
                      <a:pt x="158115" y="246126"/>
                    </a:cubicBezTo>
                    <a:cubicBezTo>
                      <a:pt x="143891" y="252857"/>
                      <a:pt x="128016" y="256159"/>
                      <a:pt x="110617" y="256159"/>
                    </a:cubicBezTo>
                    <a:cubicBezTo>
                      <a:pt x="75946" y="256159"/>
                      <a:pt x="48895" y="245491"/>
                      <a:pt x="29337" y="224282"/>
                    </a:cubicBezTo>
                    <a:cubicBezTo>
                      <a:pt x="9779" y="203073"/>
                      <a:pt x="0" y="172720"/>
                      <a:pt x="0" y="133350"/>
                    </a:cubicBezTo>
                    <a:cubicBezTo>
                      <a:pt x="0" y="105283"/>
                      <a:pt x="5334" y="81280"/>
                      <a:pt x="15875" y="61214"/>
                    </a:cubicBezTo>
                    <a:cubicBezTo>
                      <a:pt x="26416" y="41148"/>
                      <a:pt x="41275" y="26035"/>
                      <a:pt x="60198" y="15621"/>
                    </a:cubicBezTo>
                    <a:cubicBezTo>
                      <a:pt x="79121" y="5207"/>
                      <a:pt x="101092" y="0"/>
                      <a:pt x="126111" y="0"/>
                    </a:cubicBezTo>
                    <a:cubicBezTo>
                      <a:pt x="139319" y="0"/>
                      <a:pt x="152019" y="1524"/>
                      <a:pt x="164084" y="4445"/>
                    </a:cubicBezTo>
                    <a:cubicBezTo>
                      <a:pt x="176149" y="7366"/>
                      <a:pt x="186563" y="11557"/>
                      <a:pt x="195072" y="17018"/>
                    </a:cubicBezTo>
                    <a:lnTo>
                      <a:pt x="173863" y="59055"/>
                    </a:lnTo>
                    <a:cubicBezTo>
                      <a:pt x="161671" y="50800"/>
                      <a:pt x="146177" y="46609"/>
                      <a:pt x="127508" y="46609"/>
                    </a:cubicBezTo>
                    <a:cubicBezTo>
                      <a:pt x="106553" y="46609"/>
                      <a:pt x="89916" y="52705"/>
                      <a:pt x="77597" y="65024"/>
                    </a:cubicBezTo>
                    <a:cubicBezTo>
                      <a:pt x="65279" y="77343"/>
                      <a:pt x="58801" y="95123"/>
                      <a:pt x="57785" y="118364"/>
                    </a:cubicBezTo>
                    <a:cubicBezTo>
                      <a:pt x="72390" y="103759"/>
                      <a:pt x="92837" y="96393"/>
                      <a:pt x="118999" y="96393"/>
                    </a:cubicBezTo>
                    <a:cubicBezTo>
                      <a:pt x="134748" y="96393"/>
                      <a:pt x="149226" y="99568"/>
                      <a:pt x="162179" y="105918"/>
                    </a:cubicBezTo>
                  </a:path>
                </a:pathLst>
              </a:custGeom>
              <a:solidFill>
                <a:srgbClr val="FFFFFF"/>
              </a:solidFill>
            </p:spPr>
          </p:sp>
        </p:grpSp>
        <p:grpSp>
          <p:nvGrpSpPr>
            <p:cNvPr id="86" name="Group 86"/>
            <p:cNvGrpSpPr>
              <a:grpSpLocks noChangeAspect="1"/>
            </p:cNvGrpSpPr>
            <p:nvPr/>
          </p:nvGrpSpPr>
          <p:grpSpPr bwMode="auto">
            <a:xfrm rot="0">
              <a:off x="6527965" y="4923371"/>
              <a:ext cx="448653" cy="373875"/>
              <a:chOff x="0" y="0"/>
              <a:chExt cx="448653" cy="373875"/>
            </a:xfrm>
          </p:grpSpPr>
          <p:sp>
            <p:nvSpPr>
              <p:cNvPr id="87" name="Freeform 87"/>
              <p:cNvSpPr/>
              <p:nvPr/>
            </p:nvSpPr>
            <p:spPr bwMode="auto">
              <a:xfrm rot="0" flipH="0" flipV="0">
                <a:off x="63500" y="63500"/>
                <a:ext cx="35306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35306" h="246888" fill="norm" stroke="1" extrusionOk="0">
                    <a:moveTo>
                      <a:pt x="0" y="0"/>
                    </a:moveTo>
                    <a:lnTo>
                      <a:pt x="35306" y="0"/>
                    </a:lnTo>
                    <a:lnTo>
                      <a:pt x="35306" y="246888"/>
                    </a:lnTo>
                    <a:lnTo>
                      <a:pt x="0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88" name="Freeform 88"/>
              <p:cNvSpPr/>
              <p:nvPr/>
            </p:nvSpPr>
            <p:spPr bwMode="auto">
              <a:xfrm rot="0" flipH="0" flipV="0">
                <a:off x="172847" y="63500"/>
                <a:ext cx="212344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212344" h="246888" fill="norm" stroke="1" extrusionOk="0">
                    <a:moveTo>
                      <a:pt x="212344" y="0"/>
                    </a:moveTo>
                    <a:lnTo>
                      <a:pt x="212344" y="246888"/>
                    </a:lnTo>
                    <a:lnTo>
                      <a:pt x="183388" y="246888"/>
                    </a:lnTo>
                    <a:lnTo>
                      <a:pt x="35306" y="62738"/>
                    </a:lnTo>
                    <a:lnTo>
                      <a:pt x="35306" y="246888"/>
                    </a:lnTo>
                    <a:lnTo>
                      <a:pt x="0" y="246888"/>
                    </a:lnTo>
                    <a:lnTo>
                      <a:pt x="0" y="0"/>
                    </a:lnTo>
                    <a:lnTo>
                      <a:pt x="28956" y="0"/>
                    </a:lnTo>
                    <a:lnTo>
                      <a:pt x="177038" y="184150"/>
                    </a:lnTo>
                    <a:lnTo>
                      <a:pt x="17703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  <p:grpSp>
          <p:nvGrpSpPr>
            <p:cNvPr id="89" name="Group 89"/>
            <p:cNvGrpSpPr>
              <a:grpSpLocks noChangeAspect="1"/>
            </p:cNvGrpSpPr>
            <p:nvPr/>
          </p:nvGrpSpPr>
          <p:grpSpPr bwMode="auto">
            <a:xfrm rot="0">
              <a:off x="6034672" y="2816847"/>
              <a:ext cx="1331773" cy="1232027"/>
              <a:chOff x="0" y="0"/>
              <a:chExt cx="1331773" cy="1232027"/>
            </a:xfrm>
          </p:grpSpPr>
          <p:sp>
            <p:nvSpPr>
              <p:cNvPr id="90" name="Freeform 90"/>
              <p:cNvSpPr/>
              <p:nvPr/>
            </p:nvSpPr>
            <p:spPr bwMode="auto">
              <a:xfrm rot="0" flipH="0" flipV="0">
                <a:off x="63500" y="63500"/>
                <a:ext cx="1204722" cy="1105027"/>
              </a:xfrm>
              <a:custGeom>
                <a:avLst/>
                <a:gdLst/>
                <a:ahLst/>
                <a:cxnLst/>
                <a:rect l="l" t="t" r="r" b="b"/>
                <a:pathLst>
                  <a:path w="1204722" h="1105027" fill="norm" stroke="1" extrusionOk="0">
                    <a:moveTo>
                      <a:pt x="1204722" y="0"/>
                    </a:moveTo>
                    <a:lnTo>
                      <a:pt x="1204722" y="1105027"/>
                    </a:lnTo>
                    <a:lnTo>
                      <a:pt x="983107" y="1105027"/>
                    </a:lnTo>
                    <a:lnTo>
                      <a:pt x="983107" y="386334"/>
                    </a:lnTo>
                    <a:lnTo>
                      <a:pt x="687070" y="1105027"/>
                    </a:lnTo>
                    <a:lnTo>
                      <a:pt x="519303" y="1105027"/>
                    </a:lnTo>
                    <a:lnTo>
                      <a:pt x="221615" y="386334"/>
                    </a:lnTo>
                    <a:lnTo>
                      <a:pt x="221615" y="1105027"/>
                    </a:lnTo>
                    <a:lnTo>
                      <a:pt x="0" y="1105027"/>
                    </a:lnTo>
                    <a:lnTo>
                      <a:pt x="0" y="0"/>
                    </a:lnTo>
                    <a:lnTo>
                      <a:pt x="251714" y="0"/>
                    </a:lnTo>
                    <a:lnTo>
                      <a:pt x="603123" y="821690"/>
                    </a:lnTo>
                    <a:lnTo>
                      <a:pt x="954659" y="0"/>
                    </a:lnTo>
                    <a:close/>
                  </a:path>
                </a:pathLst>
              </a:custGeom>
              <a:solidFill>
                <a:srgbClr val="FF7558"/>
              </a:solidFill>
            </p:spPr>
          </p:sp>
          <p:sp>
            <p:nvSpPr>
              <p:cNvPr id="91" name="Freeform 91"/>
              <p:cNvSpPr/>
              <p:nvPr/>
            </p:nvSpPr>
            <p:spPr bwMode="auto">
              <a:xfrm rot="0" flipH="0" flipV="0">
                <a:off x="63500" y="63500"/>
                <a:ext cx="1204722" cy="1105027"/>
              </a:xfrm>
              <a:custGeom>
                <a:avLst/>
                <a:gdLst/>
                <a:ahLst/>
                <a:cxnLst/>
                <a:rect l="l" t="t" r="r" b="b"/>
                <a:pathLst>
                  <a:path w="1204722" h="1105027" fill="norm" stroke="1" extrusionOk="0">
                    <a:moveTo>
                      <a:pt x="1204722" y="0"/>
                    </a:moveTo>
                    <a:lnTo>
                      <a:pt x="1204722" y="1105027"/>
                    </a:lnTo>
                    <a:lnTo>
                      <a:pt x="983107" y="1105027"/>
                    </a:lnTo>
                    <a:lnTo>
                      <a:pt x="983107" y="386334"/>
                    </a:lnTo>
                    <a:lnTo>
                      <a:pt x="687070" y="1105027"/>
                    </a:lnTo>
                    <a:lnTo>
                      <a:pt x="519303" y="1105027"/>
                    </a:lnTo>
                    <a:lnTo>
                      <a:pt x="221615" y="386334"/>
                    </a:lnTo>
                    <a:lnTo>
                      <a:pt x="221615" y="1105027"/>
                    </a:lnTo>
                    <a:lnTo>
                      <a:pt x="0" y="1105027"/>
                    </a:lnTo>
                    <a:lnTo>
                      <a:pt x="0" y="0"/>
                    </a:lnTo>
                    <a:lnTo>
                      <a:pt x="251714" y="0"/>
                    </a:lnTo>
                    <a:lnTo>
                      <a:pt x="603123" y="821690"/>
                    </a:lnTo>
                    <a:lnTo>
                      <a:pt x="954659" y="0"/>
                    </a:lnTo>
                    <a:close/>
                  </a:path>
                </a:pathLst>
              </a:custGeom>
              <a:solidFill>
                <a:srgbClr val="FF7558"/>
              </a:solidFill>
            </p:spPr>
          </p:sp>
          <p:sp>
            <p:nvSpPr>
              <p:cNvPr id="92" name="Freeform 92"/>
              <p:cNvSpPr/>
              <p:nvPr/>
            </p:nvSpPr>
            <p:spPr bwMode="auto">
              <a:xfrm rot="0" flipH="0" flipV="0">
                <a:off x="63500" y="63500"/>
                <a:ext cx="1204722" cy="1105027"/>
              </a:xfrm>
              <a:custGeom>
                <a:avLst/>
                <a:gdLst/>
                <a:ahLst/>
                <a:cxnLst/>
                <a:rect l="l" t="t" r="r" b="b"/>
                <a:pathLst>
                  <a:path w="1204722" h="1105027" fill="norm" stroke="1" extrusionOk="0">
                    <a:moveTo>
                      <a:pt x="1204722" y="0"/>
                    </a:moveTo>
                    <a:lnTo>
                      <a:pt x="1204722" y="1105027"/>
                    </a:lnTo>
                    <a:lnTo>
                      <a:pt x="983107" y="1105027"/>
                    </a:lnTo>
                    <a:lnTo>
                      <a:pt x="983107" y="386334"/>
                    </a:lnTo>
                    <a:lnTo>
                      <a:pt x="687070" y="1105027"/>
                    </a:lnTo>
                    <a:lnTo>
                      <a:pt x="519303" y="1105027"/>
                    </a:lnTo>
                    <a:lnTo>
                      <a:pt x="221615" y="386334"/>
                    </a:lnTo>
                    <a:lnTo>
                      <a:pt x="221615" y="1105027"/>
                    </a:lnTo>
                    <a:lnTo>
                      <a:pt x="0" y="1105027"/>
                    </a:lnTo>
                    <a:lnTo>
                      <a:pt x="0" y="0"/>
                    </a:lnTo>
                    <a:lnTo>
                      <a:pt x="251714" y="0"/>
                    </a:lnTo>
                    <a:lnTo>
                      <a:pt x="603123" y="821690"/>
                    </a:lnTo>
                    <a:lnTo>
                      <a:pt x="954659" y="0"/>
                    </a:lnTo>
                    <a:close/>
                  </a:path>
                </a:pathLst>
              </a:custGeom>
              <a:solidFill>
                <a:srgbClr val="FF7558"/>
              </a:solidFill>
            </p:spPr>
          </p:sp>
          <p:sp>
            <p:nvSpPr>
              <p:cNvPr id="93" name="Freeform 93"/>
              <p:cNvSpPr/>
              <p:nvPr/>
            </p:nvSpPr>
            <p:spPr bwMode="auto">
              <a:xfrm rot="0" flipH="0" flipV="0">
                <a:off x="63500" y="63500"/>
                <a:ext cx="1204722" cy="1105027"/>
              </a:xfrm>
              <a:custGeom>
                <a:avLst/>
                <a:gdLst/>
                <a:ahLst/>
                <a:cxnLst/>
                <a:rect l="l" t="t" r="r" b="b"/>
                <a:pathLst>
                  <a:path w="1204722" h="1105027" fill="norm" stroke="1" extrusionOk="0">
                    <a:moveTo>
                      <a:pt x="1204722" y="0"/>
                    </a:moveTo>
                    <a:lnTo>
                      <a:pt x="1204722" y="1105027"/>
                    </a:lnTo>
                    <a:lnTo>
                      <a:pt x="983107" y="1105027"/>
                    </a:lnTo>
                    <a:lnTo>
                      <a:pt x="983107" y="386334"/>
                    </a:lnTo>
                    <a:lnTo>
                      <a:pt x="687070" y="1105027"/>
                    </a:lnTo>
                    <a:lnTo>
                      <a:pt x="519303" y="1105027"/>
                    </a:lnTo>
                    <a:lnTo>
                      <a:pt x="221615" y="386334"/>
                    </a:lnTo>
                    <a:lnTo>
                      <a:pt x="221615" y="1105027"/>
                    </a:lnTo>
                    <a:lnTo>
                      <a:pt x="0" y="1105027"/>
                    </a:lnTo>
                    <a:lnTo>
                      <a:pt x="0" y="0"/>
                    </a:lnTo>
                    <a:lnTo>
                      <a:pt x="251714" y="0"/>
                    </a:lnTo>
                    <a:lnTo>
                      <a:pt x="603123" y="821690"/>
                    </a:lnTo>
                    <a:lnTo>
                      <a:pt x="954659" y="0"/>
                    </a:lnTo>
                    <a:close/>
                  </a:path>
                </a:pathLst>
              </a:custGeom>
              <a:solidFill>
                <a:srgbClr val="FF7558"/>
              </a:solidFill>
            </p:spPr>
          </p:sp>
        </p:grpSp>
        <p:grpSp>
          <p:nvGrpSpPr>
            <p:cNvPr id="94" name="Group 94"/>
            <p:cNvGrpSpPr>
              <a:grpSpLocks noChangeAspect="1"/>
            </p:cNvGrpSpPr>
            <p:nvPr/>
          </p:nvGrpSpPr>
          <p:grpSpPr bwMode="auto">
            <a:xfrm rot="0">
              <a:off x="7910665" y="2802598"/>
              <a:ext cx="1206703" cy="1255776"/>
              <a:chOff x="0" y="0"/>
              <a:chExt cx="1206703" cy="1255776"/>
            </a:xfrm>
          </p:grpSpPr>
          <p:sp>
            <p:nvSpPr>
              <p:cNvPr id="95" name="Freeform 95"/>
              <p:cNvSpPr/>
              <p:nvPr/>
            </p:nvSpPr>
            <p:spPr bwMode="auto">
              <a:xfrm rot="0" flipH="0" flipV="0">
                <a:off x="63500" y="63500"/>
                <a:ext cx="1079754" cy="1128903"/>
              </a:xfrm>
              <a:custGeom>
                <a:avLst/>
                <a:gdLst/>
                <a:ahLst/>
                <a:cxnLst/>
                <a:rect l="l" t="t" r="r" b="b"/>
                <a:pathLst>
                  <a:path w="1079754" h="1128903" fill="norm" stroke="1" extrusionOk="0">
                    <a:moveTo>
                      <a:pt x="73660" y="273050"/>
                    </a:moveTo>
                    <a:cubicBezTo>
                      <a:pt x="122682" y="187071"/>
                      <a:pt x="189738" y="120015"/>
                      <a:pt x="274701" y="72009"/>
                    </a:cubicBezTo>
                    <a:cubicBezTo>
                      <a:pt x="359664" y="24003"/>
                      <a:pt x="454914" y="0"/>
                      <a:pt x="560451" y="0"/>
                    </a:cubicBezTo>
                    <a:cubicBezTo>
                      <a:pt x="683895" y="0"/>
                      <a:pt x="792099" y="31623"/>
                      <a:pt x="884936" y="94996"/>
                    </a:cubicBezTo>
                    <a:cubicBezTo>
                      <a:pt x="977773" y="158369"/>
                      <a:pt x="1042797" y="245872"/>
                      <a:pt x="1079754" y="357759"/>
                    </a:cubicBezTo>
                    <a:lnTo>
                      <a:pt x="824865" y="357759"/>
                    </a:lnTo>
                    <a:cubicBezTo>
                      <a:pt x="799592" y="305054"/>
                      <a:pt x="763905" y="265430"/>
                      <a:pt x="718058" y="239014"/>
                    </a:cubicBezTo>
                    <a:cubicBezTo>
                      <a:pt x="672211" y="212598"/>
                      <a:pt x="618998" y="199517"/>
                      <a:pt x="558800" y="199517"/>
                    </a:cubicBezTo>
                    <a:cubicBezTo>
                      <a:pt x="494411" y="199517"/>
                      <a:pt x="437134" y="214503"/>
                      <a:pt x="386969" y="244602"/>
                    </a:cubicBezTo>
                    <a:cubicBezTo>
                      <a:pt x="336804" y="274701"/>
                      <a:pt x="297815" y="317246"/>
                      <a:pt x="269875" y="372110"/>
                    </a:cubicBezTo>
                    <a:cubicBezTo>
                      <a:pt x="241935" y="426974"/>
                      <a:pt x="227965" y="491363"/>
                      <a:pt x="227965" y="565277"/>
                    </a:cubicBezTo>
                    <a:cubicBezTo>
                      <a:pt x="227965" y="638048"/>
                      <a:pt x="241935" y="702183"/>
                      <a:pt x="269875" y="757682"/>
                    </a:cubicBezTo>
                    <a:cubicBezTo>
                      <a:pt x="297815" y="813181"/>
                      <a:pt x="336931" y="855853"/>
                      <a:pt x="386969" y="885952"/>
                    </a:cubicBezTo>
                    <a:cubicBezTo>
                      <a:pt x="437007" y="916051"/>
                      <a:pt x="494411" y="930910"/>
                      <a:pt x="558800" y="930910"/>
                    </a:cubicBezTo>
                    <a:cubicBezTo>
                      <a:pt x="618998" y="930910"/>
                      <a:pt x="671957" y="917448"/>
                      <a:pt x="717931" y="890524"/>
                    </a:cubicBezTo>
                    <a:cubicBezTo>
                      <a:pt x="763905" y="863600"/>
                      <a:pt x="799465" y="823722"/>
                      <a:pt x="824738" y="771017"/>
                    </a:cubicBezTo>
                    <a:lnTo>
                      <a:pt x="1079754" y="771017"/>
                    </a:lnTo>
                    <a:cubicBezTo>
                      <a:pt x="1042797" y="883920"/>
                      <a:pt x="978154" y="971804"/>
                      <a:pt x="885825" y="1034669"/>
                    </a:cubicBezTo>
                    <a:cubicBezTo>
                      <a:pt x="793496" y="1097534"/>
                      <a:pt x="685038" y="1128903"/>
                      <a:pt x="560451" y="1128903"/>
                    </a:cubicBezTo>
                    <a:cubicBezTo>
                      <a:pt x="454914" y="1128903"/>
                      <a:pt x="359664" y="1104900"/>
                      <a:pt x="274701" y="1056894"/>
                    </a:cubicBezTo>
                    <a:cubicBezTo>
                      <a:pt x="189738" y="1008888"/>
                      <a:pt x="122682" y="941959"/>
                      <a:pt x="73660" y="856488"/>
                    </a:cubicBezTo>
                    <a:cubicBezTo>
                      <a:pt x="24638" y="771017"/>
                      <a:pt x="0" y="673862"/>
                      <a:pt x="0" y="565150"/>
                    </a:cubicBezTo>
                    <a:cubicBezTo>
                      <a:pt x="0" y="456438"/>
                      <a:pt x="24511" y="359029"/>
                      <a:pt x="73660" y="273050"/>
                    </a:cubicBezTo>
                  </a:path>
                </a:pathLst>
              </a:custGeom>
              <a:solidFill>
                <a:srgbClr val="FF7558"/>
              </a:solidFill>
            </p:spPr>
          </p:sp>
          <p:sp>
            <p:nvSpPr>
              <p:cNvPr id="96" name="Freeform 96"/>
              <p:cNvSpPr/>
              <p:nvPr/>
            </p:nvSpPr>
            <p:spPr bwMode="auto">
              <a:xfrm rot="0" flipH="0" flipV="0">
                <a:off x="63500" y="63500"/>
                <a:ext cx="1079754" cy="1128903"/>
              </a:xfrm>
              <a:custGeom>
                <a:avLst/>
                <a:gdLst/>
                <a:ahLst/>
                <a:cxnLst/>
                <a:rect l="l" t="t" r="r" b="b"/>
                <a:pathLst>
                  <a:path w="1079754" h="1128903" fill="norm" stroke="1" extrusionOk="0">
                    <a:moveTo>
                      <a:pt x="73660" y="273050"/>
                    </a:moveTo>
                    <a:cubicBezTo>
                      <a:pt x="122682" y="187071"/>
                      <a:pt x="189738" y="120015"/>
                      <a:pt x="274701" y="72009"/>
                    </a:cubicBezTo>
                    <a:cubicBezTo>
                      <a:pt x="359664" y="24003"/>
                      <a:pt x="454914" y="0"/>
                      <a:pt x="560451" y="0"/>
                    </a:cubicBezTo>
                    <a:cubicBezTo>
                      <a:pt x="683895" y="0"/>
                      <a:pt x="792099" y="31623"/>
                      <a:pt x="884936" y="94996"/>
                    </a:cubicBezTo>
                    <a:cubicBezTo>
                      <a:pt x="977773" y="158369"/>
                      <a:pt x="1042797" y="245872"/>
                      <a:pt x="1079754" y="357759"/>
                    </a:cubicBezTo>
                    <a:lnTo>
                      <a:pt x="824865" y="357759"/>
                    </a:lnTo>
                    <a:cubicBezTo>
                      <a:pt x="799592" y="305054"/>
                      <a:pt x="763905" y="265430"/>
                      <a:pt x="718058" y="239014"/>
                    </a:cubicBezTo>
                    <a:cubicBezTo>
                      <a:pt x="672211" y="212598"/>
                      <a:pt x="618998" y="199517"/>
                      <a:pt x="558800" y="199517"/>
                    </a:cubicBezTo>
                    <a:cubicBezTo>
                      <a:pt x="494411" y="199517"/>
                      <a:pt x="437134" y="214503"/>
                      <a:pt x="386969" y="244602"/>
                    </a:cubicBezTo>
                    <a:cubicBezTo>
                      <a:pt x="336804" y="274701"/>
                      <a:pt x="297815" y="317246"/>
                      <a:pt x="269875" y="372110"/>
                    </a:cubicBezTo>
                    <a:cubicBezTo>
                      <a:pt x="241935" y="426974"/>
                      <a:pt x="227965" y="491363"/>
                      <a:pt x="227965" y="565277"/>
                    </a:cubicBezTo>
                    <a:cubicBezTo>
                      <a:pt x="227965" y="638048"/>
                      <a:pt x="241935" y="702183"/>
                      <a:pt x="269875" y="757682"/>
                    </a:cubicBezTo>
                    <a:cubicBezTo>
                      <a:pt x="297815" y="813181"/>
                      <a:pt x="336931" y="855853"/>
                      <a:pt x="386969" y="885952"/>
                    </a:cubicBezTo>
                    <a:cubicBezTo>
                      <a:pt x="437007" y="916051"/>
                      <a:pt x="494411" y="930910"/>
                      <a:pt x="558800" y="930910"/>
                    </a:cubicBezTo>
                    <a:cubicBezTo>
                      <a:pt x="618998" y="930910"/>
                      <a:pt x="671957" y="917448"/>
                      <a:pt x="717931" y="890524"/>
                    </a:cubicBezTo>
                    <a:cubicBezTo>
                      <a:pt x="763905" y="863600"/>
                      <a:pt x="799465" y="823722"/>
                      <a:pt x="824738" y="771017"/>
                    </a:cubicBezTo>
                    <a:lnTo>
                      <a:pt x="1079754" y="771017"/>
                    </a:lnTo>
                    <a:cubicBezTo>
                      <a:pt x="1042797" y="883920"/>
                      <a:pt x="978154" y="971804"/>
                      <a:pt x="885825" y="1034669"/>
                    </a:cubicBezTo>
                    <a:cubicBezTo>
                      <a:pt x="793496" y="1097534"/>
                      <a:pt x="685038" y="1128903"/>
                      <a:pt x="560451" y="1128903"/>
                    </a:cubicBezTo>
                    <a:cubicBezTo>
                      <a:pt x="454914" y="1128903"/>
                      <a:pt x="359664" y="1104900"/>
                      <a:pt x="274701" y="1056894"/>
                    </a:cubicBezTo>
                    <a:cubicBezTo>
                      <a:pt x="189738" y="1008888"/>
                      <a:pt x="122682" y="941959"/>
                      <a:pt x="73660" y="856488"/>
                    </a:cubicBezTo>
                    <a:cubicBezTo>
                      <a:pt x="24638" y="771017"/>
                      <a:pt x="0" y="673862"/>
                      <a:pt x="0" y="565150"/>
                    </a:cubicBezTo>
                    <a:cubicBezTo>
                      <a:pt x="0" y="456438"/>
                      <a:pt x="24511" y="359156"/>
                      <a:pt x="73660" y="273050"/>
                    </a:cubicBezTo>
                  </a:path>
                </a:pathLst>
              </a:custGeom>
              <a:solidFill>
                <a:srgbClr val="FF7558"/>
              </a:solidFill>
            </p:spPr>
          </p:sp>
          <p:sp>
            <p:nvSpPr>
              <p:cNvPr id="97" name="Freeform 97"/>
              <p:cNvSpPr/>
              <p:nvPr/>
            </p:nvSpPr>
            <p:spPr bwMode="auto">
              <a:xfrm rot="0" flipH="0" flipV="0">
                <a:off x="63500" y="63500"/>
                <a:ext cx="1079754" cy="1128903"/>
              </a:xfrm>
              <a:custGeom>
                <a:avLst/>
                <a:gdLst/>
                <a:ahLst/>
                <a:cxnLst/>
                <a:rect l="l" t="t" r="r" b="b"/>
                <a:pathLst>
                  <a:path w="1079754" h="1128903" fill="norm" stroke="1" extrusionOk="0">
                    <a:moveTo>
                      <a:pt x="73660" y="273050"/>
                    </a:moveTo>
                    <a:cubicBezTo>
                      <a:pt x="122682" y="187071"/>
                      <a:pt x="189738" y="120015"/>
                      <a:pt x="274701" y="72009"/>
                    </a:cubicBezTo>
                    <a:cubicBezTo>
                      <a:pt x="359664" y="24003"/>
                      <a:pt x="454914" y="0"/>
                      <a:pt x="560451" y="0"/>
                    </a:cubicBezTo>
                    <a:cubicBezTo>
                      <a:pt x="683895" y="0"/>
                      <a:pt x="792099" y="31623"/>
                      <a:pt x="884936" y="94996"/>
                    </a:cubicBezTo>
                    <a:cubicBezTo>
                      <a:pt x="977773" y="158369"/>
                      <a:pt x="1042797" y="245872"/>
                      <a:pt x="1079754" y="357759"/>
                    </a:cubicBezTo>
                    <a:lnTo>
                      <a:pt x="824865" y="357759"/>
                    </a:lnTo>
                    <a:cubicBezTo>
                      <a:pt x="799592" y="305054"/>
                      <a:pt x="763905" y="265430"/>
                      <a:pt x="718058" y="239014"/>
                    </a:cubicBezTo>
                    <a:cubicBezTo>
                      <a:pt x="672211" y="212598"/>
                      <a:pt x="618998" y="199517"/>
                      <a:pt x="558800" y="199517"/>
                    </a:cubicBezTo>
                    <a:cubicBezTo>
                      <a:pt x="494411" y="199517"/>
                      <a:pt x="437134" y="214503"/>
                      <a:pt x="386969" y="244602"/>
                    </a:cubicBezTo>
                    <a:cubicBezTo>
                      <a:pt x="336804" y="274701"/>
                      <a:pt x="297815" y="317246"/>
                      <a:pt x="269875" y="372110"/>
                    </a:cubicBezTo>
                    <a:cubicBezTo>
                      <a:pt x="241935" y="426974"/>
                      <a:pt x="227965" y="491363"/>
                      <a:pt x="227965" y="565277"/>
                    </a:cubicBezTo>
                    <a:cubicBezTo>
                      <a:pt x="227965" y="638048"/>
                      <a:pt x="241935" y="702183"/>
                      <a:pt x="269875" y="757682"/>
                    </a:cubicBezTo>
                    <a:cubicBezTo>
                      <a:pt x="297815" y="813181"/>
                      <a:pt x="336931" y="855853"/>
                      <a:pt x="386969" y="885952"/>
                    </a:cubicBezTo>
                    <a:cubicBezTo>
                      <a:pt x="437007" y="916051"/>
                      <a:pt x="494411" y="930910"/>
                      <a:pt x="558800" y="930910"/>
                    </a:cubicBezTo>
                    <a:cubicBezTo>
                      <a:pt x="618998" y="930910"/>
                      <a:pt x="671957" y="917448"/>
                      <a:pt x="717931" y="890524"/>
                    </a:cubicBezTo>
                    <a:cubicBezTo>
                      <a:pt x="763905" y="863600"/>
                      <a:pt x="799465" y="823722"/>
                      <a:pt x="824738" y="771017"/>
                    </a:cubicBezTo>
                    <a:lnTo>
                      <a:pt x="1079754" y="771017"/>
                    </a:lnTo>
                    <a:cubicBezTo>
                      <a:pt x="1042797" y="883920"/>
                      <a:pt x="978154" y="971804"/>
                      <a:pt x="885825" y="1034669"/>
                    </a:cubicBezTo>
                    <a:cubicBezTo>
                      <a:pt x="793496" y="1097534"/>
                      <a:pt x="685038" y="1128903"/>
                      <a:pt x="560451" y="1128903"/>
                    </a:cubicBezTo>
                    <a:cubicBezTo>
                      <a:pt x="454914" y="1128903"/>
                      <a:pt x="359664" y="1104900"/>
                      <a:pt x="274701" y="1056894"/>
                    </a:cubicBezTo>
                    <a:cubicBezTo>
                      <a:pt x="189738" y="1008888"/>
                      <a:pt x="122682" y="941959"/>
                      <a:pt x="73660" y="856488"/>
                    </a:cubicBezTo>
                    <a:cubicBezTo>
                      <a:pt x="24638" y="771017"/>
                      <a:pt x="0" y="673862"/>
                      <a:pt x="0" y="565150"/>
                    </a:cubicBezTo>
                    <a:cubicBezTo>
                      <a:pt x="0" y="456438"/>
                      <a:pt x="24511" y="359156"/>
                      <a:pt x="73660" y="273050"/>
                    </a:cubicBezTo>
                  </a:path>
                </a:pathLst>
              </a:custGeom>
              <a:solidFill>
                <a:srgbClr val="FF7558"/>
              </a:solidFill>
            </p:spPr>
          </p:sp>
          <p:sp>
            <p:nvSpPr>
              <p:cNvPr id="98" name="Freeform 98"/>
              <p:cNvSpPr/>
              <p:nvPr/>
            </p:nvSpPr>
            <p:spPr bwMode="auto">
              <a:xfrm rot="0" flipH="0" flipV="0">
                <a:off x="63500" y="63500"/>
                <a:ext cx="1079754" cy="1128903"/>
              </a:xfrm>
              <a:custGeom>
                <a:avLst/>
                <a:gdLst/>
                <a:ahLst/>
                <a:cxnLst/>
                <a:rect l="l" t="t" r="r" b="b"/>
                <a:pathLst>
                  <a:path w="1079754" h="1128903" fill="norm" stroke="1" extrusionOk="0">
                    <a:moveTo>
                      <a:pt x="73660" y="273050"/>
                    </a:moveTo>
                    <a:cubicBezTo>
                      <a:pt x="122682" y="187071"/>
                      <a:pt x="189738" y="120015"/>
                      <a:pt x="274701" y="72009"/>
                    </a:cubicBezTo>
                    <a:cubicBezTo>
                      <a:pt x="359664" y="24003"/>
                      <a:pt x="454914" y="0"/>
                      <a:pt x="560451" y="0"/>
                    </a:cubicBezTo>
                    <a:cubicBezTo>
                      <a:pt x="683895" y="0"/>
                      <a:pt x="792099" y="31623"/>
                      <a:pt x="884936" y="94996"/>
                    </a:cubicBezTo>
                    <a:cubicBezTo>
                      <a:pt x="977773" y="158369"/>
                      <a:pt x="1042797" y="245872"/>
                      <a:pt x="1079754" y="357759"/>
                    </a:cubicBezTo>
                    <a:lnTo>
                      <a:pt x="824865" y="357759"/>
                    </a:lnTo>
                    <a:cubicBezTo>
                      <a:pt x="799592" y="305054"/>
                      <a:pt x="763905" y="265430"/>
                      <a:pt x="718058" y="239014"/>
                    </a:cubicBezTo>
                    <a:cubicBezTo>
                      <a:pt x="672211" y="212598"/>
                      <a:pt x="618998" y="199517"/>
                      <a:pt x="558800" y="199517"/>
                    </a:cubicBezTo>
                    <a:cubicBezTo>
                      <a:pt x="494411" y="199517"/>
                      <a:pt x="437134" y="214503"/>
                      <a:pt x="386969" y="244602"/>
                    </a:cubicBezTo>
                    <a:cubicBezTo>
                      <a:pt x="336804" y="274701"/>
                      <a:pt x="297815" y="317246"/>
                      <a:pt x="269875" y="372110"/>
                    </a:cubicBezTo>
                    <a:cubicBezTo>
                      <a:pt x="241935" y="426974"/>
                      <a:pt x="227965" y="491363"/>
                      <a:pt x="227965" y="565277"/>
                    </a:cubicBezTo>
                    <a:cubicBezTo>
                      <a:pt x="227965" y="638048"/>
                      <a:pt x="241935" y="702183"/>
                      <a:pt x="269875" y="757682"/>
                    </a:cubicBezTo>
                    <a:cubicBezTo>
                      <a:pt x="297815" y="813181"/>
                      <a:pt x="336931" y="855853"/>
                      <a:pt x="386969" y="885952"/>
                    </a:cubicBezTo>
                    <a:cubicBezTo>
                      <a:pt x="437007" y="916051"/>
                      <a:pt x="494411" y="930910"/>
                      <a:pt x="558800" y="930910"/>
                    </a:cubicBezTo>
                    <a:cubicBezTo>
                      <a:pt x="618998" y="930910"/>
                      <a:pt x="671957" y="917448"/>
                      <a:pt x="717931" y="890524"/>
                    </a:cubicBezTo>
                    <a:cubicBezTo>
                      <a:pt x="763905" y="863600"/>
                      <a:pt x="799465" y="823722"/>
                      <a:pt x="824738" y="771017"/>
                    </a:cubicBezTo>
                    <a:lnTo>
                      <a:pt x="1079754" y="771017"/>
                    </a:lnTo>
                    <a:cubicBezTo>
                      <a:pt x="1042797" y="883920"/>
                      <a:pt x="978154" y="971804"/>
                      <a:pt x="885825" y="1034669"/>
                    </a:cubicBezTo>
                    <a:cubicBezTo>
                      <a:pt x="793496" y="1097534"/>
                      <a:pt x="685038" y="1128903"/>
                      <a:pt x="560451" y="1128903"/>
                    </a:cubicBezTo>
                    <a:cubicBezTo>
                      <a:pt x="454914" y="1128903"/>
                      <a:pt x="359664" y="1104900"/>
                      <a:pt x="274701" y="1056894"/>
                    </a:cubicBezTo>
                    <a:cubicBezTo>
                      <a:pt x="189738" y="1008888"/>
                      <a:pt x="122682" y="941959"/>
                      <a:pt x="73660" y="856488"/>
                    </a:cubicBezTo>
                    <a:cubicBezTo>
                      <a:pt x="24638" y="771017"/>
                      <a:pt x="0" y="673862"/>
                      <a:pt x="0" y="565150"/>
                    </a:cubicBezTo>
                    <a:cubicBezTo>
                      <a:pt x="0" y="456438"/>
                      <a:pt x="24511" y="359156"/>
                      <a:pt x="73660" y="273050"/>
                    </a:cubicBezTo>
                  </a:path>
                </a:pathLst>
              </a:custGeom>
              <a:solidFill>
                <a:srgbClr val="FF7558"/>
              </a:solidFill>
            </p:spPr>
          </p:sp>
        </p:grpSp>
        <p:grpSp>
          <p:nvGrpSpPr>
            <p:cNvPr id="99" name="Group 99"/>
            <p:cNvGrpSpPr>
              <a:grpSpLocks noChangeAspect="1"/>
            </p:cNvGrpSpPr>
            <p:nvPr/>
          </p:nvGrpSpPr>
          <p:grpSpPr bwMode="auto">
            <a:xfrm rot="0">
              <a:off x="6322174" y="4497311"/>
              <a:ext cx="2785910" cy="379540"/>
              <a:chOff x="0" y="0"/>
              <a:chExt cx="2785910" cy="379540"/>
            </a:xfrm>
          </p:grpSpPr>
          <p:sp>
            <p:nvSpPr>
              <p:cNvPr id="100" name="Freeform 100"/>
              <p:cNvSpPr/>
              <p:nvPr/>
            </p:nvSpPr>
            <p:spPr bwMode="auto">
              <a:xfrm rot="0" flipH="0" flipV="0">
                <a:off x="63500" y="63500"/>
                <a:ext cx="224790" cy="252603"/>
              </a:xfrm>
              <a:custGeom>
                <a:avLst/>
                <a:gdLst/>
                <a:ahLst/>
                <a:cxnLst/>
                <a:rect l="l" t="t" r="r" b="b"/>
                <a:pathLst>
                  <a:path w="224790" h="252603" fill="norm" stroke="1" extrusionOk="0">
                    <a:moveTo>
                      <a:pt x="63627" y="236093"/>
                    </a:moveTo>
                    <a:cubicBezTo>
                      <a:pt x="43815" y="225171"/>
                      <a:pt x="28194" y="210058"/>
                      <a:pt x="16891" y="191008"/>
                    </a:cubicBezTo>
                    <a:cubicBezTo>
                      <a:pt x="5588" y="171958"/>
                      <a:pt x="0" y="150241"/>
                      <a:pt x="0" y="126238"/>
                    </a:cubicBezTo>
                    <a:cubicBezTo>
                      <a:pt x="0" y="102235"/>
                      <a:pt x="5588" y="80645"/>
                      <a:pt x="16891" y="61468"/>
                    </a:cubicBezTo>
                    <a:cubicBezTo>
                      <a:pt x="28194" y="42291"/>
                      <a:pt x="43815" y="27305"/>
                      <a:pt x="63754" y="16383"/>
                    </a:cubicBezTo>
                    <a:cubicBezTo>
                      <a:pt x="83693" y="5461"/>
                      <a:pt x="106172" y="0"/>
                      <a:pt x="130810" y="0"/>
                    </a:cubicBezTo>
                    <a:cubicBezTo>
                      <a:pt x="150114" y="0"/>
                      <a:pt x="167767" y="3175"/>
                      <a:pt x="183769" y="9652"/>
                    </a:cubicBezTo>
                    <a:cubicBezTo>
                      <a:pt x="199771" y="16129"/>
                      <a:pt x="213360" y="25654"/>
                      <a:pt x="224663" y="38354"/>
                    </a:cubicBezTo>
                    <a:lnTo>
                      <a:pt x="201676" y="60706"/>
                    </a:lnTo>
                    <a:cubicBezTo>
                      <a:pt x="183134" y="41148"/>
                      <a:pt x="159893" y="31496"/>
                      <a:pt x="132207" y="31496"/>
                    </a:cubicBezTo>
                    <a:cubicBezTo>
                      <a:pt x="113919" y="31496"/>
                      <a:pt x="97282" y="35560"/>
                      <a:pt x="82423" y="43815"/>
                    </a:cubicBezTo>
                    <a:cubicBezTo>
                      <a:pt x="67564" y="52070"/>
                      <a:pt x="56134" y="63373"/>
                      <a:pt x="47752" y="77724"/>
                    </a:cubicBezTo>
                    <a:cubicBezTo>
                      <a:pt x="39370" y="92075"/>
                      <a:pt x="35179" y="108331"/>
                      <a:pt x="35179" y="126238"/>
                    </a:cubicBezTo>
                    <a:cubicBezTo>
                      <a:pt x="35179" y="144145"/>
                      <a:pt x="39370" y="160274"/>
                      <a:pt x="47752" y="174752"/>
                    </a:cubicBezTo>
                    <a:cubicBezTo>
                      <a:pt x="56134" y="189230"/>
                      <a:pt x="67691" y="200533"/>
                      <a:pt x="82550" y="208788"/>
                    </a:cubicBezTo>
                    <a:cubicBezTo>
                      <a:pt x="97409" y="217043"/>
                      <a:pt x="113919" y="221107"/>
                      <a:pt x="132334" y="221107"/>
                    </a:cubicBezTo>
                    <a:cubicBezTo>
                      <a:pt x="159893" y="221107"/>
                      <a:pt x="183007" y="211201"/>
                      <a:pt x="201803" y="191516"/>
                    </a:cubicBezTo>
                    <a:lnTo>
                      <a:pt x="224790" y="213741"/>
                    </a:lnTo>
                    <a:cubicBezTo>
                      <a:pt x="213487" y="226441"/>
                      <a:pt x="199771" y="236093"/>
                      <a:pt x="183769" y="242697"/>
                    </a:cubicBezTo>
                    <a:cubicBezTo>
                      <a:pt x="167767" y="249301"/>
                      <a:pt x="149987" y="252603"/>
                      <a:pt x="130683" y="252603"/>
                    </a:cubicBezTo>
                    <a:cubicBezTo>
                      <a:pt x="106045" y="252603"/>
                      <a:pt x="83693" y="247142"/>
                      <a:pt x="63881" y="236220"/>
                    </a:cubicBezTo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01" name="Freeform 101"/>
              <p:cNvSpPr/>
              <p:nvPr/>
            </p:nvSpPr>
            <p:spPr bwMode="auto">
              <a:xfrm rot="0" flipH="0" flipV="0">
                <a:off x="313182" y="63500"/>
                <a:ext cx="262382" cy="252603"/>
              </a:xfrm>
              <a:custGeom>
                <a:avLst/>
                <a:gdLst/>
                <a:ahLst/>
                <a:cxnLst/>
                <a:rect l="l" t="t" r="r" b="b"/>
                <a:pathLst>
                  <a:path w="262382" h="252603" fill="norm" stroke="1" extrusionOk="0">
                    <a:moveTo>
                      <a:pt x="180467" y="208788"/>
                    </a:moveTo>
                    <a:cubicBezTo>
                      <a:pt x="194945" y="200533"/>
                      <a:pt x="206375" y="189230"/>
                      <a:pt x="214630" y="174752"/>
                    </a:cubicBezTo>
                    <a:cubicBezTo>
                      <a:pt x="222885" y="160274"/>
                      <a:pt x="227203" y="144145"/>
                      <a:pt x="227203" y="126238"/>
                    </a:cubicBezTo>
                    <a:cubicBezTo>
                      <a:pt x="227203" y="108331"/>
                      <a:pt x="223012" y="92202"/>
                      <a:pt x="214630" y="77724"/>
                    </a:cubicBezTo>
                    <a:cubicBezTo>
                      <a:pt x="206248" y="63246"/>
                      <a:pt x="194945" y="51943"/>
                      <a:pt x="180467" y="43688"/>
                    </a:cubicBezTo>
                    <a:cubicBezTo>
                      <a:pt x="165989" y="35433"/>
                      <a:pt x="149733" y="31369"/>
                      <a:pt x="131572" y="31369"/>
                    </a:cubicBezTo>
                    <a:cubicBezTo>
                      <a:pt x="113411" y="31369"/>
                      <a:pt x="97028" y="35433"/>
                      <a:pt x="82423" y="43688"/>
                    </a:cubicBezTo>
                    <a:cubicBezTo>
                      <a:pt x="67818" y="51943"/>
                      <a:pt x="56134" y="63246"/>
                      <a:pt x="47879" y="77724"/>
                    </a:cubicBezTo>
                    <a:cubicBezTo>
                      <a:pt x="39624" y="92202"/>
                      <a:pt x="35306" y="108331"/>
                      <a:pt x="35306" y="126238"/>
                    </a:cubicBezTo>
                    <a:cubicBezTo>
                      <a:pt x="35306" y="144145"/>
                      <a:pt x="39497" y="160274"/>
                      <a:pt x="47879" y="174752"/>
                    </a:cubicBezTo>
                    <a:cubicBezTo>
                      <a:pt x="56261" y="189230"/>
                      <a:pt x="67691" y="200533"/>
                      <a:pt x="82423" y="208788"/>
                    </a:cubicBezTo>
                    <a:cubicBezTo>
                      <a:pt x="97155" y="217043"/>
                      <a:pt x="113538" y="221107"/>
                      <a:pt x="131572" y="221107"/>
                    </a:cubicBezTo>
                    <a:cubicBezTo>
                      <a:pt x="149606" y="221107"/>
                      <a:pt x="165989" y="217043"/>
                      <a:pt x="180467" y="208788"/>
                    </a:cubicBezTo>
                    <a:moveTo>
                      <a:pt x="64262" y="236093"/>
                    </a:moveTo>
                    <a:cubicBezTo>
                      <a:pt x="44323" y="225171"/>
                      <a:pt x="28575" y="210058"/>
                      <a:pt x="17145" y="190754"/>
                    </a:cubicBezTo>
                    <a:cubicBezTo>
                      <a:pt x="5715" y="171450"/>
                      <a:pt x="0" y="149987"/>
                      <a:pt x="0" y="126238"/>
                    </a:cubicBezTo>
                    <a:cubicBezTo>
                      <a:pt x="0" y="102489"/>
                      <a:pt x="5715" y="81026"/>
                      <a:pt x="17145" y="61722"/>
                    </a:cubicBezTo>
                    <a:cubicBezTo>
                      <a:pt x="28575" y="42418"/>
                      <a:pt x="44196" y="27305"/>
                      <a:pt x="64262" y="16383"/>
                    </a:cubicBezTo>
                    <a:cubicBezTo>
                      <a:pt x="84328" y="5461"/>
                      <a:pt x="106680" y="0"/>
                      <a:pt x="131572" y="0"/>
                    </a:cubicBezTo>
                    <a:cubicBezTo>
                      <a:pt x="156210" y="0"/>
                      <a:pt x="178562" y="5461"/>
                      <a:pt x="198628" y="16383"/>
                    </a:cubicBezTo>
                    <a:cubicBezTo>
                      <a:pt x="218694" y="27305"/>
                      <a:pt x="234188" y="42418"/>
                      <a:pt x="245491" y="61468"/>
                    </a:cubicBezTo>
                    <a:cubicBezTo>
                      <a:pt x="256794" y="80518"/>
                      <a:pt x="262382" y="102235"/>
                      <a:pt x="262382" y="126238"/>
                    </a:cubicBezTo>
                    <a:cubicBezTo>
                      <a:pt x="262382" y="150241"/>
                      <a:pt x="256794" y="171831"/>
                      <a:pt x="245491" y="191008"/>
                    </a:cubicBezTo>
                    <a:cubicBezTo>
                      <a:pt x="234188" y="210185"/>
                      <a:pt x="218567" y="225171"/>
                      <a:pt x="198628" y="236220"/>
                    </a:cubicBezTo>
                    <a:cubicBezTo>
                      <a:pt x="178689" y="247269"/>
                      <a:pt x="156337" y="252603"/>
                      <a:pt x="131572" y="252603"/>
                    </a:cubicBezTo>
                    <a:cubicBezTo>
                      <a:pt x="106680" y="252603"/>
                      <a:pt x="84201" y="247142"/>
                      <a:pt x="64262" y="236220"/>
                    </a:cubicBezTo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02" name="Freeform 102"/>
              <p:cNvSpPr/>
              <p:nvPr/>
            </p:nvSpPr>
            <p:spPr bwMode="auto">
              <a:xfrm rot="0" flipH="0" flipV="0">
                <a:off x="629539" y="66294"/>
                <a:ext cx="212344" cy="247015"/>
              </a:xfrm>
              <a:custGeom>
                <a:avLst/>
                <a:gdLst/>
                <a:ahLst/>
                <a:cxnLst/>
                <a:rect l="l" t="t" r="r" b="b"/>
                <a:pathLst>
                  <a:path w="212344" h="247015" fill="norm" stroke="1" extrusionOk="0">
                    <a:moveTo>
                      <a:pt x="212344" y="0"/>
                    </a:moveTo>
                    <a:lnTo>
                      <a:pt x="212344" y="246888"/>
                    </a:lnTo>
                    <a:lnTo>
                      <a:pt x="183388" y="246888"/>
                    </a:lnTo>
                    <a:lnTo>
                      <a:pt x="35306" y="62865"/>
                    </a:lnTo>
                    <a:lnTo>
                      <a:pt x="35306" y="247015"/>
                    </a:lnTo>
                    <a:lnTo>
                      <a:pt x="0" y="247015"/>
                    </a:lnTo>
                    <a:lnTo>
                      <a:pt x="0" y="0"/>
                    </a:lnTo>
                    <a:lnTo>
                      <a:pt x="28956" y="0"/>
                    </a:lnTo>
                    <a:lnTo>
                      <a:pt x="177038" y="184150"/>
                    </a:lnTo>
                    <a:lnTo>
                      <a:pt x="17703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03" name="Freeform 103"/>
              <p:cNvSpPr/>
              <p:nvPr/>
            </p:nvSpPr>
            <p:spPr bwMode="auto">
              <a:xfrm rot="0" flipH="0" flipV="0">
                <a:off x="895731" y="63500"/>
                <a:ext cx="227203" cy="252475"/>
              </a:xfrm>
              <a:custGeom>
                <a:avLst/>
                <a:gdLst/>
                <a:ahLst/>
                <a:cxnLst/>
                <a:rect l="l" t="t" r="r" b="b"/>
                <a:pathLst>
                  <a:path w="227203" h="252476" fill="norm" stroke="1" extrusionOk="0">
                    <a:moveTo>
                      <a:pt x="191262" y="124841"/>
                    </a:moveTo>
                    <a:lnTo>
                      <a:pt x="225171" y="124841"/>
                    </a:lnTo>
                    <a:lnTo>
                      <a:pt x="225171" y="221107"/>
                    </a:lnTo>
                    <a:cubicBezTo>
                      <a:pt x="212979" y="231267"/>
                      <a:pt x="198755" y="239014"/>
                      <a:pt x="182499" y="244348"/>
                    </a:cubicBezTo>
                    <a:cubicBezTo>
                      <a:pt x="166243" y="249682"/>
                      <a:pt x="149352" y="252476"/>
                      <a:pt x="131699" y="252476"/>
                    </a:cubicBezTo>
                    <a:cubicBezTo>
                      <a:pt x="106807" y="252476"/>
                      <a:pt x="84328" y="247015"/>
                      <a:pt x="64262" y="236093"/>
                    </a:cubicBezTo>
                    <a:cubicBezTo>
                      <a:pt x="44196" y="225171"/>
                      <a:pt x="28575" y="210058"/>
                      <a:pt x="17145" y="191008"/>
                    </a:cubicBezTo>
                    <a:cubicBezTo>
                      <a:pt x="5715" y="171958"/>
                      <a:pt x="0" y="150241"/>
                      <a:pt x="0" y="126238"/>
                    </a:cubicBezTo>
                    <a:cubicBezTo>
                      <a:pt x="0" y="102235"/>
                      <a:pt x="5715" y="80645"/>
                      <a:pt x="17145" y="61341"/>
                    </a:cubicBezTo>
                    <a:cubicBezTo>
                      <a:pt x="28575" y="42037"/>
                      <a:pt x="44323" y="27051"/>
                      <a:pt x="64389" y="16256"/>
                    </a:cubicBezTo>
                    <a:cubicBezTo>
                      <a:pt x="84455" y="5461"/>
                      <a:pt x="107188" y="0"/>
                      <a:pt x="132334" y="0"/>
                    </a:cubicBezTo>
                    <a:cubicBezTo>
                      <a:pt x="152019" y="0"/>
                      <a:pt x="170053" y="3302"/>
                      <a:pt x="186055" y="9652"/>
                    </a:cubicBezTo>
                    <a:cubicBezTo>
                      <a:pt x="202057" y="16002"/>
                      <a:pt x="216027" y="25654"/>
                      <a:pt x="227203" y="38100"/>
                    </a:cubicBezTo>
                    <a:lnTo>
                      <a:pt x="205359" y="59944"/>
                    </a:lnTo>
                    <a:cubicBezTo>
                      <a:pt x="185674" y="40894"/>
                      <a:pt x="161798" y="31369"/>
                      <a:pt x="133731" y="31369"/>
                    </a:cubicBezTo>
                    <a:cubicBezTo>
                      <a:pt x="114935" y="31369"/>
                      <a:pt x="98044" y="35433"/>
                      <a:pt x="83058" y="43561"/>
                    </a:cubicBezTo>
                    <a:cubicBezTo>
                      <a:pt x="68072" y="51689"/>
                      <a:pt x="56388" y="62992"/>
                      <a:pt x="48006" y="77470"/>
                    </a:cubicBezTo>
                    <a:cubicBezTo>
                      <a:pt x="39624" y="91948"/>
                      <a:pt x="35306" y="108204"/>
                      <a:pt x="35306" y="126365"/>
                    </a:cubicBezTo>
                    <a:cubicBezTo>
                      <a:pt x="35306" y="144272"/>
                      <a:pt x="39497" y="160401"/>
                      <a:pt x="48006" y="174879"/>
                    </a:cubicBezTo>
                    <a:cubicBezTo>
                      <a:pt x="56515" y="189357"/>
                      <a:pt x="68199" y="200660"/>
                      <a:pt x="83058" y="208915"/>
                    </a:cubicBezTo>
                    <a:cubicBezTo>
                      <a:pt x="97917" y="217170"/>
                      <a:pt x="114681" y="221234"/>
                      <a:pt x="133350" y="221234"/>
                    </a:cubicBezTo>
                    <a:cubicBezTo>
                      <a:pt x="155448" y="221234"/>
                      <a:pt x="174752" y="215900"/>
                      <a:pt x="191135" y="20535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04" name="Freeform 104"/>
              <p:cNvSpPr/>
              <p:nvPr/>
            </p:nvSpPr>
            <p:spPr bwMode="auto">
              <a:xfrm rot="0" flipH="0" flipV="0">
                <a:off x="1188212" y="66294"/>
                <a:ext cx="203454" cy="247269"/>
              </a:xfrm>
              <a:custGeom>
                <a:avLst/>
                <a:gdLst/>
                <a:ahLst/>
                <a:cxnLst/>
                <a:rect l="l" t="t" r="r" b="b"/>
                <a:pathLst>
                  <a:path w="203454" h="247269" fill="norm" stroke="1" extrusionOk="0">
                    <a:moveTo>
                      <a:pt x="146431" y="127381"/>
                    </a:moveTo>
                    <a:cubicBezTo>
                      <a:pt x="158242" y="117729"/>
                      <a:pt x="164084" y="104013"/>
                      <a:pt x="164084" y="86106"/>
                    </a:cubicBezTo>
                    <a:cubicBezTo>
                      <a:pt x="164084" y="68199"/>
                      <a:pt x="158242" y="54483"/>
                      <a:pt x="146431" y="45085"/>
                    </a:cubicBezTo>
                    <a:cubicBezTo>
                      <a:pt x="134620" y="35687"/>
                      <a:pt x="117602" y="30861"/>
                      <a:pt x="95250" y="30861"/>
                    </a:cubicBezTo>
                    <a:lnTo>
                      <a:pt x="35306" y="30861"/>
                    </a:lnTo>
                    <a:lnTo>
                      <a:pt x="35306" y="141986"/>
                    </a:lnTo>
                    <a:lnTo>
                      <a:pt x="95250" y="141986"/>
                    </a:lnTo>
                    <a:cubicBezTo>
                      <a:pt x="117602" y="141986"/>
                      <a:pt x="134620" y="137160"/>
                      <a:pt x="146431" y="127508"/>
                    </a:cubicBezTo>
                    <a:moveTo>
                      <a:pt x="165100" y="247142"/>
                    </a:moveTo>
                    <a:lnTo>
                      <a:pt x="111887" y="171323"/>
                    </a:lnTo>
                    <a:cubicBezTo>
                      <a:pt x="105283" y="171831"/>
                      <a:pt x="100203" y="172085"/>
                      <a:pt x="96393" y="172085"/>
                    </a:cubicBezTo>
                    <a:lnTo>
                      <a:pt x="35306" y="172085"/>
                    </a:lnTo>
                    <a:lnTo>
                      <a:pt x="35306" y="247269"/>
                    </a:lnTo>
                    <a:lnTo>
                      <a:pt x="0" y="247269"/>
                    </a:lnTo>
                    <a:lnTo>
                      <a:pt x="0" y="0"/>
                    </a:lnTo>
                    <a:lnTo>
                      <a:pt x="96266" y="0"/>
                    </a:lnTo>
                    <a:cubicBezTo>
                      <a:pt x="128270" y="0"/>
                      <a:pt x="153416" y="7620"/>
                      <a:pt x="171704" y="22860"/>
                    </a:cubicBezTo>
                    <a:cubicBezTo>
                      <a:pt x="189992" y="38100"/>
                      <a:pt x="199263" y="59182"/>
                      <a:pt x="199263" y="85979"/>
                    </a:cubicBezTo>
                    <a:cubicBezTo>
                      <a:pt x="199263" y="105029"/>
                      <a:pt x="194564" y="121285"/>
                      <a:pt x="185166" y="134620"/>
                    </a:cubicBezTo>
                    <a:cubicBezTo>
                      <a:pt x="175768" y="147955"/>
                      <a:pt x="162306" y="157734"/>
                      <a:pt x="144907" y="163830"/>
                    </a:cubicBezTo>
                    <a:lnTo>
                      <a:pt x="203454" y="246761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05" name="Freeform 105"/>
              <p:cNvSpPr/>
              <p:nvPr/>
            </p:nvSpPr>
            <p:spPr bwMode="auto">
              <a:xfrm rot="0" flipH="0" flipV="0">
                <a:off x="1444625" y="66294"/>
                <a:ext cx="179197" cy="247015"/>
              </a:xfrm>
              <a:custGeom>
                <a:avLst/>
                <a:gdLst/>
                <a:ahLst/>
                <a:cxnLst/>
                <a:rect l="l" t="t" r="r" b="b"/>
                <a:pathLst>
                  <a:path w="179197" h="247015" fill="norm" stroke="1" extrusionOk="0">
                    <a:moveTo>
                      <a:pt x="179197" y="216281"/>
                    </a:moveTo>
                    <a:lnTo>
                      <a:pt x="179197" y="247015"/>
                    </a:lnTo>
                    <a:lnTo>
                      <a:pt x="0" y="247015"/>
                    </a:lnTo>
                    <a:lnTo>
                      <a:pt x="0" y="0"/>
                    </a:lnTo>
                    <a:lnTo>
                      <a:pt x="174244" y="0"/>
                    </a:lnTo>
                    <a:lnTo>
                      <a:pt x="174244" y="30734"/>
                    </a:lnTo>
                    <a:lnTo>
                      <a:pt x="35306" y="30734"/>
                    </a:lnTo>
                    <a:lnTo>
                      <a:pt x="35306" y="106553"/>
                    </a:lnTo>
                    <a:lnTo>
                      <a:pt x="159131" y="106553"/>
                    </a:lnTo>
                    <a:lnTo>
                      <a:pt x="159131" y="136525"/>
                    </a:lnTo>
                    <a:lnTo>
                      <a:pt x="35306" y="136525"/>
                    </a:lnTo>
                    <a:lnTo>
                      <a:pt x="35306" y="216281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06" name="Freeform 106"/>
              <p:cNvSpPr/>
              <p:nvPr/>
            </p:nvSpPr>
            <p:spPr bwMode="auto">
              <a:xfrm rot="0" flipH="0" flipV="0">
                <a:off x="1658366" y="63500"/>
                <a:ext cx="190119" cy="252730"/>
              </a:xfrm>
              <a:custGeom>
                <a:avLst/>
                <a:gdLst/>
                <a:ahLst/>
                <a:cxnLst/>
                <a:rect l="l" t="t" r="r" b="b"/>
                <a:pathLst>
                  <a:path w="190119" h="252730" fill="norm" stroke="1" extrusionOk="0">
                    <a:moveTo>
                      <a:pt x="40767" y="243840"/>
                    </a:moveTo>
                    <a:cubicBezTo>
                      <a:pt x="23495" y="238125"/>
                      <a:pt x="9906" y="230632"/>
                      <a:pt x="0" y="221488"/>
                    </a:cubicBezTo>
                    <a:lnTo>
                      <a:pt x="13081" y="193929"/>
                    </a:lnTo>
                    <a:cubicBezTo>
                      <a:pt x="22479" y="202438"/>
                      <a:pt x="34544" y="209296"/>
                      <a:pt x="49276" y="214503"/>
                    </a:cubicBezTo>
                    <a:cubicBezTo>
                      <a:pt x="64008" y="219710"/>
                      <a:pt x="79121" y="222377"/>
                      <a:pt x="94615" y="222377"/>
                    </a:cubicBezTo>
                    <a:cubicBezTo>
                      <a:pt x="115062" y="222377"/>
                      <a:pt x="130302" y="218948"/>
                      <a:pt x="140462" y="211963"/>
                    </a:cubicBezTo>
                    <a:cubicBezTo>
                      <a:pt x="150622" y="204978"/>
                      <a:pt x="155702" y="195834"/>
                      <a:pt x="155702" y="184277"/>
                    </a:cubicBezTo>
                    <a:cubicBezTo>
                      <a:pt x="155702" y="175768"/>
                      <a:pt x="152908" y="168910"/>
                      <a:pt x="147447" y="163703"/>
                    </a:cubicBezTo>
                    <a:cubicBezTo>
                      <a:pt x="141986" y="158496"/>
                      <a:pt x="135128" y="154305"/>
                      <a:pt x="127000" y="151511"/>
                    </a:cubicBezTo>
                    <a:cubicBezTo>
                      <a:pt x="118872" y="148717"/>
                      <a:pt x="107442" y="145542"/>
                      <a:pt x="92583" y="141986"/>
                    </a:cubicBezTo>
                    <a:cubicBezTo>
                      <a:pt x="74041" y="137541"/>
                      <a:pt x="59055" y="133096"/>
                      <a:pt x="47625" y="128651"/>
                    </a:cubicBezTo>
                    <a:cubicBezTo>
                      <a:pt x="36195" y="124206"/>
                      <a:pt x="26416" y="117348"/>
                      <a:pt x="18415" y="108077"/>
                    </a:cubicBezTo>
                    <a:cubicBezTo>
                      <a:pt x="10414" y="98806"/>
                      <a:pt x="6223" y="86233"/>
                      <a:pt x="6223" y="70485"/>
                    </a:cubicBezTo>
                    <a:cubicBezTo>
                      <a:pt x="6223" y="57277"/>
                      <a:pt x="9652" y="45466"/>
                      <a:pt x="16637" y="34798"/>
                    </a:cubicBezTo>
                    <a:cubicBezTo>
                      <a:pt x="23622" y="24130"/>
                      <a:pt x="34036" y="15748"/>
                      <a:pt x="48133" y="9398"/>
                    </a:cubicBezTo>
                    <a:cubicBezTo>
                      <a:pt x="62230" y="3048"/>
                      <a:pt x="79629" y="0"/>
                      <a:pt x="100457" y="0"/>
                    </a:cubicBezTo>
                    <a:cubicBezTo>
                      <a:pt x="115062" y="0"/>
                      <a:pt x="129413" y="1905"/>
                      <a:pt x="143510" y="5715"/>
                    </a:cubicBezTo>
                    <a:cubicBezTo>
                      <a:pt x="157607" y="9525"/>
                      <a:pt x="169672" y="14859"/>
                      <a:pt x="179832" y="21971"/>
                    </a:cubicBezTo>
                    <a:lnTo>
                      <a:pt x="168148" y="50165"/>
                    </a:lnTo>
                    <a:cubicBezTo>
                      <a:pt x="157861" y="43561"/>
                      <a:pt x="146812" y="38608"/>
                      <a:pt x="135001" y="35179"/>
                    </a:cubicBezTo>
                    <a:cubicBezTo>
                      <a:pt x="123190" y="31750"/>
                      <a:pt x="111760" y="30099"/>
                      <a:pt x="100457" y="30099"/>
                    </a:cubicBezTo>
                    <a:cubicBezTo>
                      <a:pt x="80518" y="30099"/>
                      <a:pt x="65532" y="33782"/>
                      <a:pt x="55499" y="41021"/>
                    </a:cubicBezTo>
                    <a:cubicBezTo>
                      <a:pt x="45466" y="48260"/>
                      <a:pt x="40513" y="57785"/>
                      <a:pt x="40513" y="69215"/>
                    </a:cubicBezTo>
                    <a:cubicBezTo>
                      <a:pt x="40513" y="77724"/>
                      <a:pt x="43307" y="84582"/>
                      <a:pt x="49022" y="89789"/>
                    </a:cubicBezTo>
                    <a:cubicBezTo>
                      <a:pt x="54737" y="94996"/>
                      <a:pt x="61595" y="99187"/>
                      <a:pt x="69977" y="102108"/>
                    </a:cubicBezTo>
                    <a:cubicBezTo>
                      <a:pt x="78359" y="105029"/>
                      <a:pt x="89662" y="108204"/>
                      <a:pt x="104013" y="111506"/>
                    </a:cubicBezTo>
                    <a:cubicBezTo>
                      <a:pt x="122555" y="115951"/>
                      <a:pt x="137541" y="120396"/>
                      <a:pt x="148844" y="124968"/>
                    </a:cubicBezTo>
                    <a:cubicBezTo>
                      <a:pt x="160147" y="129540"/>
                      <a:pt x="169799" y="136271"/>
                      <a:pt x="177927" y="145415"/>
                    </a:cubicBezTo>
                    <a:cubicBezTo>
                      <a:pt x="186055" y="154559"/>
                      <a:pt x="190119" y="166878"/>
                      <a:pt x="190119" y="182499"/>
                    </a:cubicBezTo>
                    <a:cubicBezTo>
                      <a:pt x="190119" y="195453"/>
                      <a:pt x="186563" y="207264"/>
                      <a:pt x="179578" y="217932"/>
                    </a:cubicBezTo>
                    <a:cubicBezTo>
                      <a:pt x="172593" y="228600"/>
                      <a:pt x="161798" y="237109"/>
                      <a:pt x="147447" y="243332"/>
                    </a:cubicBezTo>
                    <a:cubicBezTo>
                      <a:pt x="133096" y="249555"/>
                      <a:pt x="115443" y="252730"/>
                      <a:pt x="94488" y="252730"/>
                    </a:cubicBezTo>
                    <a:cubicBezTo>
                      <a:pt x="75946" y="252730"/>
                      <a:pt x="58039" y="249809"/>
                      <a:pt x="40767" y="244094"/>
                    </a:cubicBezTo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07" name="Freeform 107"/>
              <p:cNvSpPr/>
              <p:nvPr/>
            </p:nvSpPr>
            <p:spPr bwMode="auto">
              <a:xfrm rot="0" flipH="0" flipV="0">
                <a:off x="1877314" y="63500"/>
                <a:ext cx="190246" cy="252730"/>
              </a:xfrm>
              <a:custGeom>
                <a:avLst/>
                <a:gdLst/>
                <a:ahLst/>
                <a:cxnLst/>
                <a:rect l="l" t="t" r="r" b="b"/>
                <a:pathLst>
                  <a:path w="190246" h="252730" fill="norm" stroke="1" extrusionOk="0">
                    <a:moveTo>
                      <a:pt x="40767" y="243840"/>
                    </a:moveTo>
                    <a:cubicBezTo>
                      <a:pt x="23495" y="238125"/>
                      <a:pt x="9906" y="230632"/>
                      <a:pt x="0" y="221488"/>
                    </a:cubicBezTo>
                    <a:lnTo>
                      <a:pt x="13081" y="193929"/>
                    </a:lnTo>
                    <a:cubicBezTo>
                      <a:pt x="22479" y="202438"/>
                      <a:pt x="34544" y="209296"/>
                      <a:pt x="49276" y="214503"/>
                    </a:cubicBezTo>
                    <a:cubicBezTo>
                      <a:pt x="64008" y="219710"/>
                      <a:pt x="79121" y="222377"/>
                      <a:pt x="94615" y="222377"/>
                    </a:cubicBezTo>
                    <a:cubicBezTo>
                      <a:pt x="115062" y="222377"/>
                      <a:pt x="130302" y="218948"/>
                      <a:pt x="140462" y="211963"/>
                    </a:cubicBezTo>
                    <a:cubicBezTo>
                      <a:pt x="150622" y="204978"/>
                      <a:pt x="155702" y="195834"/>
                      <a:pt x="155702" y="184277"/>
                    </a:cubicBezTo>
                    <a:cubicBezTo>
                      <a:pt x="155702" y="175768"/>
                      <a:pt x="152908" y="168910"/>
                      <a:pt x="147447" y="163703"/>
                    </a:cubicBezTo>
                    <a:cubicBezTo>
                      <a:pt x="141986" y="158496"/>
                      <a:pt x="135128" y="154305"/>
                      <a:pt x="127000" y="151511"/>
                    </a:cubicBezTo>
                    <a:cubicBezTo>
                      <a:pt x="118872" y="148717"/>
                      <a:pt x="107442" y="145542"/>
                      <a:pt x="92583" y="141986"/>
                    </a:cubicBezTo>
                    <a:cubicBezTo>
                      <a:pt x="74041" y="137541"/>
                      <a:pt x="59055" y="133096"/>
                      <a:pt x="47625" y="128651"/>
                    </a:cubicBezTo>
                    <a:cubicBezTo>
                      <a:pt x="36195" y="124206"/>
                      <a:pt x="26416" y="117348"/>
                      <a:pt x="18415" y="108077"/>
                    </a:cubicBezTo>
                    <a:cubicBezTo>
                      <a:pt x="10414" y="98806"/>
                      <a:pt x="6223" y="86233"/>
                      <a:pt x="6223" y="70485"/>
                    </a:cubicBezTo>
                    <a:cubicBezTo>
                      <a:pt x="6223" y="57277"/>
                      <a:pt x="9652" y="45466"/>
                      <a:pt x="16637" y="34798"/>
                    </a:cubicBezTo>
                    <a:cubicBezTo>
                      <a:pt x="23622" y="24130"/>
                      <a:pt x="34036" y="15748"/>
                      <a:pt x="48133" y="9398"/>
                    </a:cubicBezTo>
                    <a:cubicBezTo>
                      <a:pt x="62230" y="3048"/>
                      <a:pt x="79629" y="0"/>
                      <a:pt x="100584" y="0"/>
                    </a:cubicBezTo>
                    <a:cubicBezTo>
                      <a:pt x="115189" y="0"/>
                      <a:pt x="129540" y="1905"/>
                      <a:pt x="143637" y="5715"/>
                    </a:cubicBezTo>
                    <a:cubicBezTo>
                      <a:pt x="157734" y="9525"/>
                      <a:pt x="169799" y="14859"/>
                      <a:pt x="179959" y="21971"/>
                    </a:cubicBezTo>
                    <a:lnTo>
                      <a:pt x="168275" y="50165"/>
                    </a:lnTo>
                    <a:cubicBezTo>
                      <a:pt x="157988" y="43561"/>
                      <a:pt x="146939" y="38608"/>
                      <a:pt x="135128" y="35179"/>
                    </a:cubicBezTo>
                    <a:cubicBezTo>
                      <a:pt x="123317" y="31750"/>
                      <a:pt x="111887" y="30099"/>
                      <a:pt x="100584" y="30099"/>
                    </a:cubicBezTo>
                    <a:cubicBezTo>
                      <a:pt x="80645" y="30099"/>
                      <a:pt x="65659" y="33782"/>
                      <a:pt x="55626" y="41021"/>
                    </a:cubicBezTo>
                    <a:cubicBezTo>
                      <a:pt x="45593" y="48260"/>
                      <a:pt x="40640" y="57785"/>
                      <a:pt x="40640" y="69215"/>
                    </a:cubicBezTo>
                    <a:cubicBezTo>
                      <a:pt x="40640" y="77724"/>
                      <a:pt x="43434" y="84582"/>
                      <a:pt x="49149" y="89789"/>
                    </a:cubicBezTo>
                    <a:cubicBezTo>
                      <a:pt x="54864" y="94996"/>
                      <a:pt x="61722" y="99187"/>
                      <a:pt x="70104" y="102108"/>
                    </a:cubicBezTo>
                    <a:cubicBezTo>
                      <a:pt x="78486" y="105029"/>
                      <a:pt x="89789" y="108204"/>
                      <a:pt x="104140" y="111506"/>
                    </a:cubicBezTo>
                    <a:cubicBezTo>
                      <a:pt x="122682" y="115951"/>
                      <a:pt x="137668" y="120396"/>
                      <a:pt x="148971" y="124968"/>
                    </a:cubicBezTo>
                    <a:cubicBezTo>
                      <a:pt x="160274" y="129540"/>
                      <a:pt x="169926" y="136271"/>
                      <a:pt x="178054" y="145415"/>
                    </a:cubicBezTo>
                    <a:cubicBezTo>
                      <a:pt x="186182" y="154559"/>
                      <a:pt x="190246" y="166878"/>
                      <a:pt x="190246" y="182499"/>
                    </a:cubicBezTo>
                    <a:cubicBezTo>
                      <a:pt x="190246" y="195453"/>
                      <a:pt x="186690" y="207264"/>
                      <a:pt x="179705" y="217932"/>
                    </a:cubicBezTo>
                    <a:cubicBezTo>
                      <a:pt x="172720" y="228600"/>
                      <a:pt x="161925" y="237109"/>
                      <a:pt x="147574" y="243332"/>
                    </a:cubicBezTo>
                    <a:cubicBezTo>
                      <a:pt x="133223" y="249555"/>
                      <a:pt x="115570" y="252730"/>
                      <a:pt x="94615" y="252730"/>
                    </a:cubicBezTo>
                    <a:cubicBezTo>
                      <a:pt x="76073" y="252730"/>
                      <a:pt x="58166" y="249809"/>
                      <a:pt x="40894" y="244094"/>
                    </a:cubicBezTo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08" name="Freeform 108"/>
              <p:cNvSpPr/>
              <p:nvPr/>
            </p:nvSpPr>
            <p:spPr bwMode="auto">
              <a:xfrm rot="0" flipH="0" flipV="0">
                <a:off x="2193671" y="63500"/>
                <a:ext cx="262382" cy="252603"/>
              </a:xfrm>
              <a:custGeom>
                <a:avLst/>
                <a:gdLst/>
                <a:ahLst/>
                <a:cxnLst/>
                <a:rect l="l" t="t" r="r" b="b"/>
                <a:pathLst>
                  <a:path w="262382" h="252603" fill="norm" stroke="1" extrusionOk="0">
                    <a:moveTo>
                      <a:pt x="180467" y="208788"/>
                    </a:moveTo>
                    <a:cubicBezTo>
                      <a:pt x="194945" y="200533"/>
                      <a:pt x="206375" y="189230"/>
                      <a:pt x="214630" y="174752"/>
                    </a:cubicBezTo>
                    <a:cubicBezTo>
                      <a:pt x="222885" y="160274"/>
                      <a:pt x="227203" y="144145"/>
                      <a:pt x="227203" y="126238"/>
                    </a:cubicBezTo>
                    <a:cubicBezTo>
                      <a:pt x="227203" y="108331"/>
                      <a:pt x="223012" y="92202"/>
                      <a:pt x="214630" y="77724"/>
                    </a:cubicBezTo>
                    <a:cubicBezTo>
                      <a:pt x="206248" y="63246"/>
                      <a:pt x="194945" y="51943"/>
                      <a:pt x="180467" y="43688"/>
                    </a:cubicBezTo>
                    <a:cubicBezTo>
                      <a:pt x="165989" y="35433"/>
                      <a:pt x="149733" y="31369"/>
                      <a:pt x="131572" y="31369"/>
                    </a:cubicBezTo>
                    <a:cubicBezTo>
                      <a:pt x="113411" y="31369"/>
                      <a:pt x="97028" y="35433"/>
                      <a:pt x="82423" y="43688"/>
                    </a:cubicBezTo>
                    <a:cubicBezTo>
                      <a:pt x="67818" y="51943"/>
                      <a:pt x="56134" y="63246"/>
                      <a:pt x="47879" y="77724"/>
                    </a:cubicBezTo>
                    <a:cubicBezTo>
                      <a:pt x="39624" y="92202"/>
                      <a:pt x="35306" y="108331"/>
                      <a:pt x="35306" y="126238"/>
                    </a:cubicBezTo>
                    <a:cubicBezTo>
                      <a:pt x="35306" y="144145"/>
                      <a:pt x="39497" y="160274"/>
                      <a:pt x="47879" y="174752"/>
                    </a:cubicBezTo>
                    <a:cubicBezTo>
                      <a:pt x="56261" y="189230"/>
                      <a:pt x="67691" y="200533"/>
                      <a:pt x="82423" y="208788"/>
                    </a:cubicBezTo>
                    <a:cubicBezTo>
                      <a:pt x="97155" y="217043"/>
                      <a:pt x="113538" y="221107"/>
                      <a:pt x="131572" y="221107"/>
                    </a:cubicBezTo>
                    <a:cubicBezTo>
                      <a:pt x="149606" y="221107"/>
                      <a:pt x="165989" y="217043"/>
                      <a:pt x="180467" y="208788"/>
                    </a:cubicBezTo>
                    <a:moveTo>
                      <a:pt x="64262" y="236093"/>
                    </a:moveTo>
                    <a:cubicBezTo>
                      <a:pt x="44323" y="225171"/>
                      <a:pt x="28575" y="210058"/>
                      <a:pt x="17145" y="190754"/>
                    </a:cubicBezTo>
                    <a:cubicBezTo>
                      <a:pt x="5715" y="171450"/>
                      <a:pt x="0" y="149987"/>
                      <a:pt x="0" y="126238"/>
                    </a:cubicBezTo>
                    <a:cubicBezTo>
                      <a:pt x="0" y="102489"/>
                      <a:pt x="5715" y="81026"/>
                      <a:pt x="17145" y="61722"/>
                    </a:cubicBezTo>
                    <a:cubicBezTo>
                      <a:pt x="28575" y="42418"/>
                      <a:pt x="44196" y="27305"/>
                      <a:pt x="64262" y="16383"/>
                    </a:cubicBezTo>
                    <a:cubicBezTo>
                      <a:pt x="84328" y="5461"/>
                      <a:pt x="106680" y="0"/>
                      <a:pt x="131572" y="0"/>
                    </a:cubicBezTo>
                    <a:cubicBezTo>
                      <a:pt x="156210" y="0"/>
                      <a:pt x="178562" y="5461"/>
                      <a:pt x="198628" y="16383"/>
                    </a:cubicBezTo>
                    <a:cubicBezTo>
                      <a:pt x="218694" y="27305"/>
                      <a:pt x="234188" y="42418"/>
                      <a:pt x="245491" y="61468"/>
                    </a:cubicBezTo>
                    <a:cubicBezTo>
                      <a:pt x="256794" y="80518"/>
                      <a:pt x="262382" y="102235"/>
                      <a:pt x="262382" y="126238"/>
                    </a:cubicBezTo>
                    <a:cubicBezTo>
                      <a:pt x="262382" y="150241"/>
                      <a:pt x="256794" y="171831"/>
                      <a:pt x="245491" y="191008"/>
                    </a:cubicBezTo>
                    <a:cubicBezTo>
                      <a:pt x="234188" y="210185"/>
                      <a:pt x="218567" y="225171"/>
                      <a:pt x="198628" y="236220"/>
                    </a:cubicBezTo>
                    <a:cubicBezTo>
                      <a:pt x="178689" y="247269"/>
                      <a:pt x="156337" y="252603"/>
                      <a:pt x="131572" y="252603"/>
                    </a:cubicBezTo>
                    <a:cubicBezTo>
                      <a:pt x="106680" y="252603"/>
                      <a:pt x="84201" y="247142"/>
                      <a:pt x="64262" y="236220"/>
                    </a:cubicBezTo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09" name="Freeform 109"/>
              <p:cNvSpPr/>
              <p:nvPr/>
            </p:nvSpPr>
            <p:spPr bwMode="auto">
              <a:xfrm rot="0" flipH="0" flipV="0">
                <a:off x="2510028" y="66294"/>
                <a:ext cx="212344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212344" h="246888" fill="norm" stroke="1" extrusionOk="0">
                    <a:moveTo>
                      <a:pt x="212344" y="0"/>
                    </a:moveTo>
                    <a:lnTo>
                      <a:pt x="212344" y="246888"/>
                    </a:lnTo>
                    <a:lnTo>
                      <a:pt x="183388" y="246888"/>
                    </a:lnTo>
                    <a:lnTo>
                      <a:pt x="35306" y="62738"/>
                    </a:lnTo>
                    <a:lnTo>
                      <a:pt x="35306" y="246888"/>
                    </a:lnTo>
                    <a:lnTo>
                      <a:pt x="0" y="246888"/>
                    </a:lnTo>
                    <a:lnTo>
                      <a:pt x="0" y="0"/>
                    </a:lnTo>
                    <a:lnTo>
                      <a:pt x="28956" y="0"/>
                    </a:lnTo>
                    <a:lnTo>
                      <a:pt x="177038" y="184150"/>
                    </a:lnTo>
                    <a:lnTo>
                      <a:pt x="17703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  <p:grpSp>
          <p:nvGrpSpPr>
            <p:cNvPr id="110" name="Group 110"/>
            <p:cNvGrpSpPr>
              <a:grpSpLocks noChangeAspect="1"/>
            </p:cNvGrpSpPr>
            <p:nvPr/>
          </p:nvGrpSpPr>
          <p:grpSpPr bwMode="auto">
            <a:xfrm rot="0">
              <a:off x="7018566" y="4920539"/>
              <a:ext cx="2649423" cy="379527"/>
              <a:chOff x="0" y="0"/>
              <a:chExt cx="2649423" cy="379527"/>
            </a:xfrm>
          </p:grpSpPr>
          <p:sp>
            <p:nvSpPr>
              <p:cNvPr id="111" name="Freeform 111"/>
              <p:cNvSpPr/>
              <p:nvPr/>
            </p:nvSpPr>
            <p:spPr bwMode="auto">
              <a:xfrm rot="0" flipH="0" flipV="0">
                <a:off x="63500" y="66294"/>
                <a:ext cx="179197" cy="247015"/>
              </a:xfrm>
              <a:custGeom>
                <a:avLst/>
                <a:gdLst/>
                <a:ahLst/>
                <a:cxnLst/>
                <a:rect l="l" t="t" r="r" b="b"/>
                <a:pathLst>
                  <a:path w="179197" h="247015" fill="norm" stroke="1" extrusionOk="0">
                    <a:moveTo>
                      <a:pt x="179197" y="216281"/>
                    </a:moveTo>
                    <a:lnTo>
                      <a:pt x="179197" y="247015"/>
                    </a:lnTo>
                    <a:lnTo>
                      <a:pt x="0" y="247015"/>
                    </a:lnTo>
                    <a:lnTo>
                      <a:pt x="0" y="0"/>
                    </a:lnTo>
                    <a:lnTo>
                      <a:pt x="174244" y="0"/>
                    </a:lnTo>
                    <a:lnTo>
                      <a:pt x="174244" y="30734"/>
                    </a:lnTo>
                    <a:lnTo>
                      <a:pt x="35306" y="30734"/>
                    </a:lnTo>
                    <a:lnTo>
                      <a:pt x="35306" y="106553"/>
                    </a:lnTo>
                    <a:lnTo>
                      <a:pt x="159131" y="106553"/>
                    </a:lnTo>
                    <a:lnTo>
                      <a:pt x="159131" y="136525"/>
                    </a:lnTo>
                    <a:lnTo>
                      <a:pt x="35306" y="136525"/>
                    </a:lnTo>
                    <a:lnTo>
                      <a:pt x="35306" y="216281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12" name="Freeform 112"/>
              <p:cNvSpPr/>
              <p:nvPr/>
            </p:nvSpPr>
            <p:spPr bwMode="auto">
              <a:xfrm rot="0" flipH="0" flipV="0">
                <a:off x="299847" y="66294"/>
                <a:ext cx="212217" cy="247015"/>
              </a:xfrm>
              <a:custGeom>
                <a:avLst/>
                <a:gdLst/>
                <a:ahLst/>
                <a:cxnLst/>
                <a:rect l="l" t="t" r="r" b="b"/>
                <a:pathLst>
                  <a:path w="212217" h="247015" fill="norm" stroke="1" extrusionOk="0">
                    <a:moveTo>
                      <a:pt x="212217" y="0"/>
                    </a:moveTo>
                    <a:lnTo>
                      <a:pt x="212217" y="246888"/>
                    </a:lnTo>
                    <a:lnTo>
                      <a:pt x="183388" y="246888"/>
                    </a:lnTo>
                    <a:lnTo>
                      <a:pt x="35179" y="62865"/>
                    </a:lnTo>
                    <a:lnTo>
                      <a:pt x="35179" y="247015"/>
                    </a:lnTo>
                    <a:lnTo>
                      <a:pt x="0" y="247015"/>
                    </a:lnTo>
                    <a:lnTo>
                      <a:pt x="0" y="0"/>
                    </a:lnTo>
                    <a:lnTo>
                      <a:pt x="28956" y="0"/>
                    </a:lnTo>
                    <a:lnTo>
                      <a:pt x="177038" y="184150"/>
                    </a:lnTo>
                    <a:lnTo>
                      <a:pt x="17703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13" name="Freeform 113"/>
              <p:cNvSpPr/>
              <p:nvPr/>
            </p:nvSpPr>
            <p:spPr bwMode="auto">
              <a:xfrm rot="0" flipH="0" flipV="0">
                <a:off x="565912" y="63500"/>
                <a:ext cx="227330" cy="252475"/>
              </a:xfrm>
              <a:custGeom>
                <a:avLst/>
                <a:gdLst/>
                <a:ahLst/>
                <a:cxnLst/>
                <a:rect l="l" t="t" r="r" b="b"/>
                <a:pathLst>
                  <a:path w="227330" h="252476" fill="norm" stroke="1" extrusionOk="0">
                    <a:moveTo>
                      <a:pt x="191262" y="124841"/>
                    </a:moveTo>
                    <a:lnTo>
                      <a:pt x="225171" y="124841"/>
                    </a:lnTo>
                    <a:lnTo>
                      <a:pt x="225171" y="221107"/>
                    </a:lnTo>
                    <a:cubicBezTo>
                      <a:pt x="212979" y="231267"/>
                      <a:pt x="198755" y="239014"/>
                      <a:pt x="182499" y="244348"/>
                    </a:cubicBezTo>
                    <a:cubicBezTo>
                      <a:pt x="166243" y="249682"/>
                      <a:pt x="149352" y="252476"/>
                      <a:pt x="131699" y="252476"/>
                    </a:cubicBezTo>
                    <a:cubicBezTo>
                      <a:pt x="106807" y="252476"/>
                      <a:pt x="84328" y="247015"/>
                      <a:pt x="64262" y="236093"/>
                    </a:cubicBezTo>
                    <a:cubicBezTo>
                      <a:pt x="44196" y="225171"/>
                      <a:pt x="28575" y="210058"/>
                      <a:pt x="17145" y="191008"/>
                    </a:cubicBezTo>
                    <a:cubicBezTo>
                      <a:pt x="5715" y="171958"/>
                      <a:pt x="0" y="150241"/>
                      <a:pt x="0" y="126238"/>
                    </a:cubicBezTo>
                    <a:cubicBezTo>
                      <a:pt x="0" y="102235"/>
                      <a:pt x="5715" y="80645"/>
                      <a:pt x="17145" y="61341"/>
                    </a:cubicBezTo>
                    <a:cubicBezTo>
                      <a:pt x="28575" y="42037"/>
                      <a:pt x="44323" y="27051"/>
                      <a:pt x="64389" y="16256"/>
                    </a:cubicBezTo>
                    <a:cubicBezTo>
                      <a:pt x="84455" y="5461"/>
                      <a:pt x="107315" y="0"/>
                      <a:pt x="132461" y="0"/>
                    </a:cubicBezTo>
                    <a:cubicBezTo>
                      <a:pt x="152146" y="0"/>
                      <a:pt x="170180" y="3302"/>
                      <a:pt x="186182" y="9652"/>
                    </a:cubicBezTo>
                    <a:cubicBezTo>
                      <a:pt x="202184" y="16002"/>
                      <a:pt x="216027" y="25654"/>
                      <a:pt x="227330" y="38100"/>
                    </a:cubicBezTo>
                    <a:lnTo>
                      <a:pt x="205486" y="59944"/>
                    </a:lnTo>
                    <a:cubicBezTo>
                      <a:pt x="185801" y="40894"/>
                      <a:pt x="161925" y="31369"/>
                      <a:pt x="133858" y="31369"/>
                    </a:cubicBezTo>
                    <a:cubicBezTo>
                      <a:pt x="115062" y="31369"/>
                      <a:pt x="98171" y="35433"/>
                      <a:pt x="83185" y="43561"/>
                    </a:cubicBezTo>
                    <a:cubicBezTo>
                      <a:pt x="68199" y="51689"/>
                      <a:pt x="56515" y="62992"/>
                      <a:pt x="48133" y="77470"/>
                    </a:cubicBezTo>
                    <a:cubicBezTo>
                      <a:pt x="39751" y="91948"/>
                      <a:pt x="35433" y="108204"/>
                      <a:pt x="35433" y="126365"/>
                    </a:cubicBezTo>
                    <a:cubicBezTo>
                      <a:pt x="35433" y="144272"/>
                      <a:pt x="39624" y="160401"/>
                      <a:pt x="48133" y="174879"/>
                    </a:cubicBezTo>
                    <a:cubicBezTo>
                      <a:pt x="56642" y="189357"/>
                      <a:pt x="68326" y="200660"/>
                      <a:pt x="83185" y="208915"/>
                    </a:cubicBezTo>
                    <a:cubicBezTo>
                      <a:pt x="98044" y="217170"/>
                      <a:pt x="114808" y="221234"/>
                      <a:pt x="133477" y="221234"/>
                    </a:cubicBezTo>
                    <a:cubicBezTo>
                      <a:pt x="155575" y="221234"/>
                      <a:pt x="174879" y="215900"/>
                      <a:pt x="191262" y="205359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14" name="Freeform 114"/>
              <p:cNvSpPr/>
              <p:nvPr/>
            </p:nvSpPr>
            <p:spPr bwMode="auto">
              <a:xfrm rot="0" flipH="0" flipV="0">
                <a:off x="858393" y="66294"/>
                <a:ext cx="35306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35306" h="246888" fill="norm" stroke="1" extrusionOk="0">
                    <a:moveTo>
                      <a:pt x="0" y="0"/>
                    </a:moveTo>
                    <a:lnTo>
                      <a:pt x="35306" y="0"/>
                    </a:lnTo>
                    <a:lnTo>
                      <a:pt x="35306" y="246888"/>
                    </a:lnTo>
                    <a:lnTo>
                      <a:pt x="0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15" name="Freeform 115"/>
              <p:cNvSpPr/>
              <p:nvPr/>
            </p:nvSpPr>
            <p:spPr bwMode="auto">
              <a:xfrm rot="0" flipH="0" flipV="0">
                <a:off x="967740" y="66294"/>
                <a:ext cx="212344" cy="247015"/>
              </a:xfrm>
              <a:custGeom>
                <a:avLst/>
                <a:gdLst/>
                <a:ahLst/>
                <a:cxnLst/>
                <a:rect l="l" t="t" r="r" b="b"/>
                <a:pathLst>
                  <a:path w="212344" h="247015" fill="norm" stroke="1" extrusionOk="0">
                    <a:moveTo>
                      <a:pt x="212344" y="0"/>
                    </a:moveTo>
                    <a:lnTo>
                      <a:pt x="212344" y="246888"/>
                    </a:lnTo>
                    <a:lnTo>
                      <a:pt x="183388" y="246888"/>
                    </a:lnTo>
                    <a:lnTo>
                      <a:pt x="35306" y="62865"/>
                    </a:lnTo>
                    <a:lnTo>
                      <a:pt x="35306" y="247015"/>
                    </a:lnTo>
                    <a:lnTo>
                      <a:pt x="0" y="247015"/>
                    </a:lnTo>
                    <a:lnTo>
                      <a:pt x="0" y="0"/>
                    </a:lnTo>
                    <a:lnTo>
                      <a:pt x="28956" y="0"/>
                    </a:lnTo>
                    <a:lnTo>
                      <a:pt x="177038" y="184150"/>
                    </a:lnTo>
                    <a:lnTo>
                      <a:pt x="17703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16" name="Freeform 116"/>
              <p:cNvSpPr/>
              <p:nvPr/>
            </p:nvSpPr>
            <p:spPr bwMode="auto">
              <a:xfrm rot="0" flipH="0" flipV="0">
                <a:off x="1254125" y="66294"/>
                <a:ext cx="179197" cy="247015"/>
              </a:xfrm>
              <a:custGeom>
                <a:avLst/>
                <a:gdLst/>
                <a:ahLst/>
                <a:cxnLst/>
                <a:rect l="l" t="t" r="r" b="b"/>
                <a:pathLst>
                  <a:path w="179197" h="247015" fill="norm" stroke="1" extrusionOk="0">
                    <a:moveTo>
                      <a:pt x="179197" y="216281"/>
                    </a:moveTo>
                    <a:lnTo>
                      <a:pt x="179197" y="247015"/>
                    </a:lnTo>
                    <a:lnTo>
                      <a:pt x="0" y="247015"/>
                    </a:lnTo>
                    <a:lnTo>
                      <a:pt x="0" y="0"/>
                    </a:lnTo>
                    <a:lnTo>
                      <a:pt x="174244" y="0"/>
                    </a:lnTo>
                    <a:lnTo>
                      <a:pt x="174244" y="30734"/>
                    </a:lnTo>
                    <a:lnTo>
                      <a:pt x="35306" y="30734"/>
                    </a:lnTo>
                    <a:lnTo>
                      <a:pt x="35306" y="106553"/>
                    </a:lnTo>
                    <a:lnTo>
                      <a:pt x="159131" y="106553"/>
                    </a:lnTo>
                    <a:lnTo>
                      <a:pt x="159131" y="136525"/>
                    </a:lnTo>
                    <a:lnTo>
                      <a:pt x="35306" y="136525"/>
                    </a:lnTo>
                    <a:lnTo>
                      <a:pt x="35306" y="216281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17" name="Freeform 117"/>
              <p:cNvSpPr/>
              <p:nvPr/>
            </p:nvSpPr>
            <p:spPr bwMode="auto">
              <a:xfrm rot="0" flipH="0" flipV="0">
                <a:off x="1490472" y="66294"/>
                <a:ext cx="179197" cy="247015"/>
              </a:xfrm>
              <a:custGeom>
                <a:avLst/>
                <a:gdLst/>
                <a:ahLst/>
                <a:cxnLst/>
                <a:rect l="l" t="t" r="r" b="b"/>
                <a:pathLst>
                  <a:path w="179197" h="247015" fill="norm" stroke="1" extrusionOk="0">
                    <a:moveTo>
                      <a:pt x="179197" y="216281"/>
                    </a:moveTo>
                    <a:lnTo>
                      <a:pt x="179197" y="247015"/>
                    </a:lnTo>
                    <a:lnTo>
                      <a:pt x="0" y="247015"/>
                    </a:lnTo>
                    <a:lnTo>
                      <a:pt x="0" y="0"/>
                    </a:lnTo>
                    <a:lnTo>
                      <a:pt x="174244" y="0"/>
                    </a:lnTo>
                    <a:lnTo>
                      <a:pt x="174244" y="30734"/>
                    </a:lnTo>
                    <a:lnTo>
                      <a:pt x="35306" y="30734"/>
                    </a:lnTo>
                    <a:lnTo>
                      <a:pt x="35306" y="106553"/>
                    </a:lnTo>
                    <a:lnTo>
                      <a:pt x="159131" y="106553"/>
                    </a:lnTo>
                    <a:lnTo>
                      <a:pt x="159131" y="136525"/>
                    </a:lnTo>
                    <a:lnTo>
                      <a:pt x="35306" y="136525"/>
                    </a:lnTo>
                    <a:lnTo>
                      <a:pt x="35306" y="216281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18" name="Freeform 118"/>
              <p:cNvSpPr/>
              <p:nvPr/>
            </p:nvSpPr>
            <p:spPr bwMode="auto">
              <a:xfrm rot="0" flipH="0" flipV="0">
                <a:off x="1726692" y="66294"/>
                <a:ext cx="203454" cy="247142"/>
              </a:xfrm>
              <a:custGeom>
                <a:avLst/>
                <a:gdLst/>
                <a:ahLst/>
                <a:cxnLst/>
                <a:rect l="l" t="t" r="r" b="b"/>
                <a:pathLst>
                  <a:path w="203454" h="247142" fill="norm" stroke="1" extrusionOk="0">
                    <a:moveTo>
                      <a:pt x="146431" y="127381"/>
                    </a:moveTo>
                    <a:cubicBezTo>
                      <a:pt x="158242" y="117729"/>
                      <a:pt x="164084" y="104013"/>
                      <a:pt x="164084" y="86106"/>
                    </a:cubicBezTo>
                    <a:cubicBezTo>
                      <a:pt x="164084" y="68199"/>
                      <a:pt x="158242" y="54483"/>
                      <a:pt x="146431" y="44958"/>
                    </a:cubicBezTo>
                    <a:cubicBezTo>
                      <a:pt x="134620" y="35433"/>
                      <a:pt x="117602" y="30734"/>
                      <a:pt x="95250" y="30734"/>
                    </a:cubicBezTo>
                    <a:lnTo>
                      <a:pt x="35306" y="30734"/>
                    </a:lnTo>
                    <a:lnTo>
                      <a:pt x="35306" y="141859"/>
                    </a:lnTo>
                    <a:lnTo>
                      <a:pt x="95250" y="141859"/>
                    </a:lnTo>
                    <a:cubicBezTo>
                      <a:pt x="117602" y="141859"/>
                      <a:pt x="134620" y="137033"/>
                      <a:pt x="146431" y="127381"/>
                    </a:cubicBezTo>
                    <a:moveTo>
                      <a:pt x="165100" y="247015"/>
                    </a:moveTo>
                    <a:lnTo>
                      <a:pt x="111887" y="171196"/>
                    </a:lnTo>
                    <a:cubicBezTo>
                      <a:pt x="105283" y="171704"/>
                      <a:pt x="100203" y="171958"/>
                      <a:pt x="96393" y="171958"/>
                    </a:cubicBezTo>
                    <a:lnTo>
                      <a:pt x="35306" y="171958"/>
                    </a:lnTo>
                    <a:lnTo>
                      <a:pt x="35306" y="247142"/>
                    </a:lnTo>
                    <a:lnTo>
                      <a:pt x="0" y="247142"/>
                    </a:lnTo>
                    <a:lnTo>
                      <a:pt x="0" y="0"/>
                    </a:lnTo>
                    <a:lnTo>
                      <a:pt x="96266" y="0"/>
                    </a:lnTo>
                    <a:cubicBezTo>
                      <a:pt x="128270" y="0"/>
                      <a:pt x="153416" y="7620"/>
                      <a:pt x="171704" y="22860"/>
                    </a:cubicBezTo>
                    <a:cubicBezTo>
                      <a:pt x="189992" y="38100"/>
                      <a:pt x="199263" y="59182"/>
                      <a:pt x="199263" y="85979"/>
                    </a:cubicBezTo>
                    <a:cubicBezTo>
                      <a:pt x="199263" y="105029"/>
                      <a:pt x="194564" y="121285"/>
                      <a:pt x="185166" y="134620"/>
                    </a:cubicBezTo>
                    <a:cubicBezTo>
                      <a:pt x="175768" y="147955"/>
                      <a:pt x="162306" y="157734"/>
                      <a:pt x="144907" y="163830"/>
                    </a:cubicBezTo>
                    <a:lnTo>
                      <a:pt x="203454" y="246761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19" name="Freeform 119"/>
              <p:cNvSpPr/>
              <p:nvPr/>
            </p:nvSpPr>
            <p:spPr bwMode="auto">
              <a:xfrm rot="0" flipH="0" flipV="0">
                <a:off x="1983232" y="66294"/>
                <a:ext cx="35306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35306" h="246888" fill="norm" stroke="1" extrusionOk="0">
                    <a:moveTo>
                      <a:pt x="0" y="0"/>
                    </a:moveTo>
                    <a:lnTo>
                      <a:pt x="35306" y="0"/>
                    </a:lnTo>
                    <a:lnTo>
                      <a:pt x="35306" y="246888"/>
                    </a:lnTo>
                    <a:lnTo>
                      <a:pt x="0" y="24688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20" name="Freeform 120"/>
              <p:cNvSpPr/>
              <p:nvPr/>
            </p:nvSpPr>
            <p:spPr bwMode="auto">
              <a:xfrm rot="0" flipH="0" flipV="0">
                <a:off x="2092452" y="66294"/>
                <a:ext cx="212344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212344" h="246888" fill="norm" stroke="1" extrusionOk="0">
                    <a:moveTo>
                      <a:pt x="212344" y="0"/>
                    </a:moveTo>
                    <a:lnTo>
                      <a:pt x="212344" y="246888"/>
                    </a:lnTo>
                    <a:lnTo>
                      <a:pt x="183388" y="246888"/>
                    </a:lnTo>
                    <a:lnTo>
                      <a:pt x="35306" y="62738"/>
                    </a:lnTo>
                    <a:lnTo>
                      <a:pt x="35306" y="246888"/>
                    </a:lnTo>
                    <a:lnTo>
                      <a:pt x="0" y="246888"/>
                    </a:lnTo>
                    <a:lnTo>
                      <a:pt x="0" y="0"/>
                    </a:lnTo>
                    <a:lnTo>
                      <a:pt x="28956" y="0"/>
                    </a:lnTo>
                    <a:lnTo>
                      <a:pt x="177038" y="184150"/>
                    </a:lnTo>
                    <a:lnTo>
                      <a:pt x="17703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21" name="Freeform 121"/>
              <p:cNvSpPr/>
              <p:nvPr/>
            </p:nvSpPr>
            <p:spPr bwMode="auto">
              <a:xfrm rot="0" flipH="0" flipV="0">
                <a:off x="2358644" y="63500"/>
                <a:ext cx="227203" cy="252475"/>
              </a:xfrm>
              <a:custGeom>
                <a:avLst/>
                <a:gdLst/>
                <a:ahLst/>
                <a:cxnLst/>
                <a:rect l="l" t="t" r="r" b="b"/>
                <a:pathLst>
                  <a:path w="227203" h="252476" fill="norm" stroke="1" extrusionOk="0">
                    <a:moveTo>
                      <a:pt x="191262" y="124841"/>
                    </a:moveTo>
                    <a:lnTo>
                      <a:pt x="225171" y="124841"/>
                    </a:lnTo>
                    <a:lnTo>
                      <a:pt x="225171" y="221107"/>
                    </a:lnTo>
                    <a:cubicBezTo>
                      <a:pt x="212979" y="231267"/>
                      <a:pt x="198755" y="239014"/>
                      <a:pt x="182499" y="244348"/>
                    </a:cubicBezTo>
                    <a:cubicBezTo>
                      <a:pt x="166243" y="249682"/>
                      <a:pt x="149352" y="252476"/>
                      <a:pt x="131699" y="252476"/>
                    </a:cubicBezTo>
                    <a:cubicBezTo>
                      <a:pt x="106807" y="252476"/>
                      <a:pt x="84328" y="247015"/>
                      <a:pt x="64262" y="236093"/>
                    </a:cubicBezTo>
                    <a:cubicBezTo>
                      <a:pt x="44196" y="225171"/>
                      <a:pt x="28575" y="210058"/>
                      <a:pt x="17145" y="191008"/>
                    </a:cubicBezTo>
                    <a:cubicBezTo>
                      <a:pt x="5715" y="171958"/>
                      <a:pt x="0" y="150241"/>
                      <a:pt x="0" y="126238"/>
                    </a:cubicBezTo>
                    <a:cubicBezTo>
                      <a:pt x="0" y="102235"/>
                      <a:pt x="5715" y="80645"/>
                      <a:pt x="17145" y="61341"/>
                    </a:cubicBezTo>
                    <a:cubicBezTo>
                      <a:pt x="28575" y="42037"/>
                      <a:pt x="44323" y="27051"/>
                      <a:pt x="64389" y="16256"/>
                    </a:cubicBezTo>
                    <a:cubicBezTo>
                      <a:pt x="84455" y="5461"/>
                      <a:pt x="107188" y="0"/>
                      <a:pt x="132334" y="0"/>
                    </a:cubicBezTo>
                    <a:cubicBezTo>
                      <a:pt x="152019" y="0"/>
                      <a:pt x="170053" y="3302"/>
                      <a:pt x="186055" y="9652"/>
                    </a:cubicBezTo>
                    <a:cubicBezTo>
                      <a:pt x="202057" y="16002"/>
                      <a:pt x="215900" y="25527"/>
                      <a:pt x="227203" y="37973"/>
                    </a:cubicBezTo>
                    <a:lnTo>
                      <a:pt x="205359" y="59817"/>
                    </a:lnTo>
                    <a:cubicBezTo>
                      <a:pt x="185674" y="40767"/>
                      <a:pt x="161798" y="31242"/>
                      <a:pt x="133731" y="31242"/>
                    </a:cubicBezTo>
                    <a:cubicBezTo>
                      <a:pt x="114935" y="31242"/>
                      <a:pt x="98044" y="35306"/>
                      <a:pt x="83058" y="43434"/>
                    </a:cubicBezTo>
                    <a:cubicBezTo>
                      <a:pt x="68072" y="51562"/>
                      <a:pt x="56388" y="62865"/>
                      <a:pt x="48006" y="77343"/>
                    </a:cubicBezTo>
                    <a:cubicBezTo>
                      <a:pt x="39624" y="91821"/>
                      <a:pt x="35306" y="108077"/>
                      <a:pt x="35306" y="126238"/>
                    </a:cubicBezTo>
                    <a:cubicBezTo>
                      <a:pt x="35306" y="144145"/>
                      <a:pt x="39497" y="160274"/>
                      <a:pt x="48006" y="174752"/>
                    </a:cubicBezTo>
                    <a:cubicBezTo>
                      <a:pt x="56515" y="189230"/>
                      <a:pt x="68199" y="200533"/>
                      <a:pt x="83058" y="208788"/>
                    </a:cubicBezTo>
                    <a:cubicBezTo>
                      <a:pt x="97917" y="217043"/>
                      <a:pt x="114681" y="221107"/>
                      <a:pt x="133350" y="221107"/>
                    </a:cubicBezTo>
                    <a:cubicBezTo>
                      <a:pt x="155448" y="221107"/>
                      <a:pt x="174752" y="215773"/>
                      <a:pt x="191135" y="205232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  <p:grpSp>
          <p:nvGrpSpPr>
            <p:cNvPr id="122" name="Group 122"/>
            <p:cNvGrpSpPr>
              <a:grpSpLocks noChangeAspect="1"/>
            </p:cNvGrpSpPr>
            <p:nvPr/>
          </p:nvGrpSpPr>
          <p:grpSpPr bwMode="auto">
            <a:xfrm rot="0">
              <a:off x="9686925" y="2815260"/>
              <a:ext cx="768172" cy="1233614"/>
              <a:chOff x="0" y="0"/>
              <a:chExt cx="768172" cy="1233614"/>
            </a:xfrm>
          </p:grpSpPr>
          <p:sp>
            <p:nvSpPr>
              <p:cNvPr id="123" name="Freeform 123"/>
              <p:cNvSpPr/>
              <p:nvPr/>
            </p:nvSpPr>
            <p:spPr bwMode="auto">
              <a:xfrm rot="0" flipH="0" flipV="0">
                <a:off x="63500" y="63500"/>
                <a:ext cx="641223" cy="1106678"/>
              </a:xfrm>
              <a:custGeom>
                <a:avLst/>
                <a:gdLst/>
                <a:ahLst/>
                <a:cxnLst/>
                <a:rect l="l" t="t" r="r" b="b"/>
                <a:pathLst>
                  <a:path w="641223" h="1106678" fill="norm" stroke="1" extrusionOk="0">
                    <a:moveTo>
                      <a:pt x="221615" y="180467"/>
                    </a:moveTo>
                    <a:lnTo>
                      <a:pt x="221615" y="457581"/>
                    </a:lnTo>
                    <a:lnTo>
                      <a:pt x="593725" y="457581"/>
                    </a:lnTo>
                    <a:lnTo>
                      <a:pt x="593725" y="633222"/>
                    </a:lnTo>
                    <a:lnTo>
                      <a:pt x="221615" y="633222"/>
                    </a:lnTo>
                    <a:lnTo>
                      <a:pt x="221615" y="926084"/>
                    </a:lnTo>
                    <a:lnTo>
                      <a:pt x="641223" y="926084"/>
                    </a:lnTo>
                    <a:lnTo>
                      <a:pt x="641223" y="1106678"/>
                    </a:lnTo>
                    <a:lnTo>
                      <a:pt x="0" y="1106678"/>
                    </a:lnTo>
                    <a:lnTo>
                      <a:pt x="0" y="0"/>
                    </a:lnTo>
                    <a:lnTo>
                      <a:pt x="641223" y="0"/>
                    </a:lnTo>
                    <a:lnTo>
                      <a:pt x="641223" y="180467"/>
                    </a:lnTo>
                    <a:close/>
                  </a:path>
                </a:pathLst>
              </a:custGeom>
              <a:solidFill>
                <a:srgbClr val="FF7558"/>
              </a:solidFill>
            </p:spPr>
          </p:sp>
          <p:sp>
            <p:nvSpPr>
              <p:cNvPr id="124" name="Freeform 124"/>
              <p:cNvSpPr/>
              <p:nvPr/>
            </p:nvSpPr>
            <p:spPr bwMode="auto">
              <a:xfrm rot="0" flipH="0" flipV="0">
                <a:off x="63500" y="63500"/>
                <a:ext cx="641223" cy="1106678"/>
              </a:xfrm>
              <a:custGeom>
                <a:avLst/>
                <a:gdLst/>
                <a:ahLst/>
                <a:cxnLst/>
                <a:rect l="l" t="t" r="r" b="b"/>
                <a:pathLst>
                  <a:path w="641223" h="1106678" fill="norm" stroke="1" extrusionOk="0">
                    <a:moveTo>
                      <a:pt x="221615" y="180467"/>
                    </a:moveTo>
                    <a:lnTo>
                      <a:pt x="221615" y="457581"/>
                    </a:lnTo>
                    <a:lnTo>
                      <a:pt x="593725" y="457581"/>
                    </a:lnTo>
                    <a:lnTo>
                      <a:pt x="593725" y="633222"/>
                    </a:lnTo>
                    <a:lnTo>
                      <a:pt x="221615" y="633222"/>
                    </a:lnTo>
                    <a:lnTo>
                      <a:pt x="221615" y="926084"/>
                    </a:lnTo>
                    <a:lnTo>
                      <a:pt x="641223" y="926084"/>
                    </a:lnTo>
                    <a:lnTo>
                      <a:pt x="641223" y="1106678"/>
                    </a:lnTo>
                    <a:lnTo>
                      <a:pt x="0" y="1106678"/>
                    </a:lnTo>
                    <a:lnTo>
                      <a:pt x="0" y="0"/>
                    </a:lnTo>
                    <a:lnTo>
                      <a:pt x="641223" y="0"/>
                    </a:lnTo>
                    <a:lnTo>
                      <a:pt x="641223" y="180467"/>
                    </a:lnTo>
                    <a:close/>
                  </a:path>
                </a:pathLst>
              </a:custGeom>
              <a:solidFill>
                <a:srgbClr val="FF7558"/>
              </a:solidFill>
            </p:spPr>
          </p:sp>
          <p:sp>
            <p:nvSpPr>
              <p:cNvPr id="125" name="Freeform 125"/>
              <p:cNvSpPr/>
              <p:nvPr/>
            </p:nvSpPr>
            <p:spPr bwMode="auto">
              <a:xfrm rot="0" flipH="0" flipV="0">
                <a:off x="63500" y="63500"/>
                <a:ext cx="641223" cy="1106678"/>
              </a:xfrm>
              <a:custGeom>
                <a:avLst/>
                <a:gdLst/>
                <a:ahLst/>
                <a:cxnLst/>
                <a:rect l="l" t="t" r="r" b="b"/>
                <a:pathLst>
                  <a:path w="641223" h="1106678" fill="norm" stroke="1" extrusionOk="0">
                    <a:moveTo>
                      <a:pt x="221615" y="180467"/>
                    </a:moveTo>
                    <a:lnTo>
                      <a:pt x="221615" y="457581"/>
                    </a:lnTo>
                    <a:lnTo>
                      <a:pt x="593725" y="457581"/>
                    </a:lnTo>
                    <a:lnTo>
                      <a:pt x="593725" y="633222"/>
                    </a:lnTo>
                    <a:lnTo>
                      <a:pt x="221615" y="633222"/>
                    </a:lnTo>
                    <a:lnTo>
                      <a:pt x="221615" y="926084"/>
                    </a:lnTo>
                    <a:lnTo>
                      <a:pt x="641223" y="926084"/>
                    </a:lnTo>
                    <a:lnTo>
                      <a:pt x="641223" y="1106678"/>
                    </a:lnTo>
                    <a:lnTo>
                      <a:pt x="0" y="1106678"/>
                    </a:lnTo>
                    <a:lnTo>
                      <a:pt x="0" y="0"/>
                    </a:lnTo>
                    <a:lnTo>
                      <a:pt x="641223" y="0"/>
                    </a:lnTo>
                    <a:lnTo>
                      <a:pt x="641223" y="180467"/>
                    </a:lnTo>
                    <a:close/>
                  </a:path>
                </a:pathLst>
              </a:custGeom>
              <a:solidFill>
                <a:srgbClr val="FF7558"/>
              </a:solidFill>
            </p:spPr>
          </p:sp>
          <p:sp>
            <p:nvSpPr>
              <p:cNvPr id="126" name="Freeform 126"/>
              <p:cNvSpPr/>
              <p:nvPr/>
            </p:nvSpPr>
            <p:spPr bwMode="auto">
              <a:xfrm rot="0" flipH="0" flipV="0">
                <a:off x="63500" y="63500"/>
                <a:ext cx="641223" cy="1106678"/>
              </a:xfrm>
              <a:custGeom>
                <a:avLst/>
                <a:gdLst/>
                <a:ahLst/>
                <a:cxnLst/>
                <a:rect l="l" t="t" r="r" b="b"/>
                <a:pathLst>
                  <a:path w="641223" h="1106678" fill="norm" stroke="1" extrusionOk="0">
                    <a:moveTo>
                      <a:pt x="221615" y="180467"/>
                    </a:moveTo>
                    <a:lnTo>
                      <a:pt x="221615" y="457581"/>
                    </a:lnTo>
                    <a:lnTo>
                      <a:pt x="593725" y="457581"/>
                    </a:lnTo>
                    <a:lnTo>
                      <a:pt x="593725" y="633222"/>
                    </a:lnTo>
                    <a:lnTo>
                      <a:pt x="221615" y="633222"/>
                    </a:lnTo>
                    <a:lnTo>
                      <a:pt x="221615" y="926084"/>
                    </a:lnTo>
                    <a:lnTo>
                      <a:pt x="641223" y="926084"/>
                    </a:lnTo>
                    <a:lnTo>
                      <a:pt x="641223" y="1106678"/>
                    </a:lnTo>
                    <a:lnTo>
                      <a:pt x="0" y="1106678"/>
                    </a:lnTo>
                    <a:lnTo>
                      <a:pt x="0" y="0"/>
                    </a:lnTo>
                    <a:lnTo>
                      <a:pt x="641223" y="0"/>
                    </a:lnTo>
                    <a:lnTo>
                      <a:pt x="641223" y="180467"/>
                    </a:lnTo>
                    <a:close/>
                  </a:path>
                </a:pathLst>
              </a:custGeom>
              <a:solidFill>
                <a:srgbClr val="FF7558"/>
              </a:solidFill>
            </p:spPr>
          </p:sp>
        </p:grpSp>
        <p:sp>
          <p:nvSpPr>
            <p:cNvPr id="127" name="Freeform 127"/>
            <p:cNvSpPr/>
            <p:nvPr/>
          </p:nvSpPr>
          <p:spPr bwMode="auto">
            <a:xfrm rot="0" flipH="0" flipV="0">
              <a:off x="0" y="0"/>
              <a:ext cx="11138967" cy="2580361"/>
            </a:xfrm>
            <a:custGeom>
              <a:avLst/>
              <a:gdLst/>
              <a:ahLst/>
              <a:cxnLst/>
              <a:rect l="l" t="t" r="r" b="b"/>
              <a:pathLst>
                <a:path w="11138967" h="2580361" fill="norm" stroke="1" extrusionOk="0">
                  <a:moveTo>
                    <a:pt x="0" y="0"/>
                  </a:moveTo>
                  <a:lnTo>
                    <a:pt x="11138967" y="0"/>
                  </a:lnTo>
                  <a:lnTo>
                    <a:pt x="11138967" y="2580361"/>
                  </a:lnTo>
                  <a:lnTo>
                    <a:pt x="0" y="2580361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/>
              <a:stretch>
                <a:fillRect l="0" t="0" r="0" b="0"/>
              </a:stretch>
            </a:blipFill>
          </p:spPr>
        </p:sp>
      </p:grpSp>
      <p:sp>
        <p:nvSpPr>
          <p:cNvPr id="1874323356" name="TextBox 128"/>
          <p:cNvSpPr txBox="1"/>
          <p:nvPr/>
        </p:nvSpPr>
        <p:spPr bwMode="auto">
          <a:xfrm rot="0">
            <a:off x="1591218" y="4290030"/>
            <a:ext cx="6574740" cy="5947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80"/>
              </a:lnSpc>
              <a:defRPr/>
            </a:pPr>
            <a:r>
              <a:rPr lang="es-ES" sz="5000" b="1">
                <a:solidFill>
                  <a:srgbClr val="1D3D56"/>
                </a:solidFill>
                <a:latin typeface="Montserrat Bold"/>
                <a:ea typeface="Montserrat Bold"/>
                <a:cs typeface="Montserrat Bold"/>
              </a:rPr>
              <a:t>TITLE</a:t>
            </a:r>
            <a:endParaRPr sz="5000"/>
          </a:p>
        </p:txBody>
      </p:sp>
      <p:sp>
        <p:nvSpPr>
          <p:cNvPr id="439269425" name="TextBox 128"/>
          <p:cNvSpPr txBox="1"/>
          <p:nvPr/>
        </p:nvSpPr>
        <p:spPr bwMode="auto">
          <a:xfrm rot="0">
            <a:off x="1591218" y="5132831"/>
            <a:ext cx="6584099" cy="11890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79"/>
              </a:lnSpc>
              <a:defRPr/>
            </a:pPr>
            <a:r>
              <a:rPr lang="en-US" sz="3300" b="0">
                <a:solidFill>
                  <a:srgbClr val="1D3D56"/>
                </a:solidFill>
                <a:latin typeface="Montserrat Bold"/>
                <a:ea typeface="Montserrat Bold"/>
                <a:cs typeface="Montserrat Bold"/>
              </a:rPr>
              <a:t>Presenter</a:t>
            </a:r>
            <a:endParaRPr sz="3300" b="0">
              <a:solidFill>
                <a:srgbClr val="1D3D56"/>
              </a:solidFill>
              <a:latin typeface="Montserrat Bold"/>
              <a:ea typeface="Montserrat Bold"/>
              <a:cs typeface="Montserrat Bold"/>
            </a:endParaRPr>
          </a:p>
          <a:p>
            <a:pPr algn="l">
              <a:lnSpc>
                <a:spcPts val="4679"/>
              </a:lnSpc>
              <a:defRPr/>
            </a:pPr>
            <a:r>
              <a:rPr lang="en-US" sz="3300" b="0">
                <a:solidFill>
                  <a:srgbClr val="1D3D56"/>
                </a:solidFill>
                <a:latin typeface="Montserrat Bold"/>
                <a:ea typeface="Montserrat Bold"/>
                <a:cs typeface="Montserrat Bold"/>
              </a:rPr>
              <a:t>Authors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3088159" name="Freeform 2"/>
          <p:cNvSpPr/>
          <p:nvPr/>
        </p:nvSpPr>
        <p:spPr bwMode="auto">
          <a:xfrm rot="0" flipH="0" flipV="0">
            <a:off x="-272796" y="-327279"/>
            <a:ext cx="18870930" cy="10803636"/>
          </a:xfrm>
          <a:custGeom>
            <a:avLst/>
            <a:gdLst/>
            <a:ahLst/>
            <a:cxnLst/>
            <a:rect l="l" t="t" r="r" b="b"/>
            <a:pathLst>
              <a:path w="18870930" h="10803636" fill="norm" stroke="1" extrusionOk="0">
                <a:moveTo>
                  <a:pt x="0" y="0"/>
                </a:moveTo>
                <a:lnTo>
                  <a:pt x="18870930" y="0"/>
                </a:lnTo>
                <a:lnTo>
                  <a:pt x="18870930" y="10803636"/>
                </a:lnTo>
                <a:lnTo>
                  <a:pt x="0" y="1080363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/>
            <a:stretch>
              <a:fillRect l="0" t="0" r="0" b="0"/>
            </a:stretch>
          </a:blipFill>
        </p:spPr>
      </p:sp>
      <p:grpSp>
        <p:nvGrpSpPr>
          <p:cNvPr id="270424294" name="Group 3"/>
          <p:cNvGrpSpPr>
            <a:grpSpLocks noChangeAspect="1"/>
          </p:cNvGrpSpPr>
          <p:nvPr/>
        </p:nvGrpSpPr>
        <p:grpSpPr bwMode="auto">
          <a:xfrm rot="0">
            <a:off x="2219125" y="10063696"/>
            <a:ext cx="13849750" cy="223303"/>
            <a:chOff x="0" y="0"/>
            <a:chExt cx="18466333" cy="297739"/>
          </a:xfrm>
        </p:grpSpPr>
        <p:sp>
          <p:nvSpPr>
            <p:cNvPr id="4" name="Freeform 4"/>
            <p:cNvSpPr/>
            <p:nvPr/>
          </p:nvSpPr>
          <p:spPr bwMode="auto">
            <a:xfrm rot="0" flipH="0" flipV="0">
              <a:off x="0" y="0"/>
              <a:ext cx="18466308" cy="297688"/>
            </a:xfrm>
            <a:custGeom>
              <a:avLst/>
              <a:gdLst/>
              <a:ahLst/>
              <a:cxnLst/>
              <a:rect l="l" t="t" r="r" b="b"/>
              <a:pathLst>
                <a:path w="18466308" h="297688" fill="norm" stroke="1" extrusionOk="0">
                  <a:moveTo>
                    <a:pt x="213360" y="0"/>
                  </a:moveTo>
                  <a:cubicBezTo>
                    <a:pt x="95504" y="0"/>
                    <a:pt x="0" y="95504"/>
                    <a:pt x="0" y="213360"/>
                  </a:cubicBezTo>
                  <a:lnTo>
                    <a:pt x="0" y="297688"/>
                  </a:lnTo>
                  <a:lnTo>
                    <a:pt x="18466308" y="297688"/>
                  </a:lnTo>
                  <a:lnTo>
                    <a:pt x="18466308" y="213360"/>
                  </a:lnTo>
                  <a:cubicBezTo>
                    <a:pt x="18466308" y="95504"/>
                    <a:pt x="18370804" y="0"/>
                    <a:pt x="18252948" y="0"/>
                  </a:cubicBezTo>
                  <a:close/>
                </a:path>
              </a:pathLst>
            </a:custGeom>
            <a:solidFill>
              <a:srgbClr val="4B8A85"/>
            </a:solidFill>
          </p:spPr>
        </p:sp>
      </p:grpSp>
      <p:sp>
        <p:nvSpPr>
          <p:cNvPr id="440155116" name="TextBox 5"/>
          <p:cNvSpPr txBox="1"/>
          <p:nvPr/>
        </p:nvSpPr>
        <p:spPr bwMode="auto">
          <a:xfrm rot="0">
            <a:off x="1425115" y="804563"/>
            <a:ext cx="3842946" cy="9247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79"/>
              </a:lnSpc>
              <a:defRPr/>
            </a:pPr>
            <a:r>
              <a:rPr lang="es-ES" sz="5200" b="1" spc="639">
                <a:solidFill>
                  <a:srgbClr val="FF7558"/>
                </a:solidFill>
                <a:latin typeface="Montserrat Bold"/>
                <a:ea typeface="Montserrat Bold"/>
                <a:cs typeface="Montserrat Bold"/>
              </a:rPr>
              <a:t>TITLE</a:t>
            </a:r>
            <a:endParaRPr/>
          </a:p>
        </p:txBody>
      </p:sp>
      <p:sp>
        <p:nvSpPr>
          <p:cNvPr id="176895980" name="TextBox 6"/>
          <p:cNvSpPr txBox="1"/>
          <p:nvPr/>
        </p:nvSpPr>
        <p:spPr bwMode="auto">
          <a:xfrm rot="0">
            <a:off x="1028700" y="2282096"/>
            <a:ext cx="9085766" cy="70412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Lorem ipsum dolor sit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amet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consectetur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adipiscing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elit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.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Praesent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id diam nec magna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venenatis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euismod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.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Quisque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vel lorem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condimentum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malesuada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erat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quis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vehicula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velit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. Integer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consectetur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nunc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in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aliquet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tincidunt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est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mi dictum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quam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eu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dignissim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orci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enim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porta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turpis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.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Nulla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massa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purus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volutpat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pulvinar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nisl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vel,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accumsan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sagittis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ipsum.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Etiam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accumsan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purus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non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leo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posuere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vel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posuere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sapien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laoreet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.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Nullam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quis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odio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libero. </a:t>
            </a:r>
            <a:endParaRPr sz="3300"/>
          </a:p>
        </p:txBody>
      </p:sp>
      <p:pic>
        <p:nvPicPr>
          <p:cNvPr id="1995290868" name=""/>
          <p:cNvPicPr>
            <a:picLocks noChangeAspect="1"/>
          </p:cNvPicPr>
          <p:nvPr/>
        </p:nvPicPr>
        <p:blipFill rotWithShape="1">
          <a:blip r:embed="rId4"/>
          <a:stretch/>
        </p:blipFill>
        <p:spPr bwMode="auto">
          <a:xfrm flipH="0" flipV="0">
            <a:off x="11311378" y="2013996"/>
            <a:ext cx="6099926" cy="60468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43038800" name="Freeform 2"/>
          <p:cNvSpPr/>
          <p:nvPr/>
        </p:nvSpPr>
        <p:spPr bwMode="auto">
          <a:xfrm rot="0" flipH="0" flipV="0">
            <a:off x="-272034" y="-328803"/>
            <a:ext cx="18870930" cy="10803636"/>
          </a:xfrm>
          <a:custGeom>
            <a:avLst/>
            <a:gdLst/>
            <a:ahLst/>
            <a:cxnLst/>
            <a:rect l="l" t="t" r="r" b="b"/>
            <a:pathLst>
              <a:path w="18870930" h="10803636" fill="norm" stroke="1" extrusionOk="0">
                <a:moveTo>
                  <a:pt x="0" y="0"/>
                </a:moveTo>
                <a:lnTo>
                  <a:pt x="18870930" y="0"/>
                </a:lnTo>
                <a:lnTo>
                  <a:pt x="18870930" y="10803636"/>
                </a:lnTo>
                <a:lnTo>
                  <a:pt x="0" y="1080363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/>
            <a:stretch>
              <a:fillRect l="0" t="0" r="0" b="0"/>
            </a:stretch>
          </a:blipFill>
        </p:spPr>
      </p:sp>
      <p:grpSp>
        <p:nvGrpSpPr>
          <p:cNvPr id="1840822866" name="Group 3"/>
          <p:cNvGrpSpPr>
            <a:grpSpLocks noChangeAspect="1"/>
          </p:cNvGrpSpPr>
          <p:nvPr/>
        </p:nvGrpSpPr>
        <p:grpSpPr bwMode="auto">
          <a:xfrm rot="0">
            <a:off x="2219125" y="10063696"/>
            <a:ext cx="13849750" cy="223303"/>
            <a:chOff x="0" y="0"/>
            <a:chExt cx="18466333" cy="297739"/>
          </a:xfrm>
        </p:grpSpPr>
        <p:sp>
          <p:nvSpPr>
            <p:cNvPr id="4" name="Freeform 4"/>
            <p:cNvSpPr/>
            <p:nvPr/>
          </p:nvSpPr>
          <p:spPr bwMode="auto">
            <a:xfrm rot="0" flipH="0" flipV="0">
              <a:off x="0" y="0"/>
              <a:ext cx="18466308" cy="297688"/>
            </a:xfrm>
            <a:custGeom>
              <a:avLst/>
              <a:gdLst/>
              <a:ahLst/>
              <a:cxnLst/>
              <a:rect l="l" t="t" r="r" b="b"/>
              <a:pathLst>
                <a:path w="18466308" h="297688" fill="norm" stroke="1" extrusionOk="0">
                  <a:moveTo>
                    <a:pt x="213360" y="0"/>
                  </a:moveTo>
                  <a:cubicBezTo>
                    <a:pt x="95504" y="0"/>
                    <a:pt x="0" y="95504"/>
                    <a:pt x="0" y="213360"/>
                  </a:cubicBezTo>
                  <a:lnTo>
                    <a:pt x="0" y="297688"/>
                  </a:lnTo>
                  <a:lnTo>
                    <a:pt x="18466308" y="297688"/>
                  </a:lnTo>
                  <a:lnTo>
                    <a:pt x="18466308" y="213360"/>
                  </a:lnTo>
                  <a:cubicBezTo>
                    <a:pt x="18466308" y="95504"/>
                    <a:pt x="18370804" y="0"/>
                    <a:pt x="18252948" y="0"/>
                  </a:cubicBezTo>
                  <a:close/>
                </a:path>
              </a:pathLst>
            </a:custGeom>
            <a:solidFill>
              <a:srgbClr val="4B8A85"/>
            </a:solidFill>
          </p:spPr>
        </p:sp>
      </p:grpSp>
      <p:sp>
        <p:nvSpPr>
          <p:cNvPr id="166377032" name="Freeform 5"/>
          <p:cNvSpPr/>
          <p:nvPr/>
        </p:nvSpPr>
        <p:spPr bwMode="auto">
          <a:xfrm rot="0" flipH="0" flipV="0">
            <a:off x="1184148" y="2252781"/>
            <a:ext cx="15919704" cy="7415863"/>
          </a:xfrm>
          <a:custGeom>
            <a:avLst/>
            <a:gdLst/>
            <a:ahLst/>
            <a:cxnLst/>
            <a:rect l="l" t="t" r="r" b="b"/>
            <a:pathLst>
              <a:path w="15919704" h="7415863" fill="norm" stroke="1" extrusionOk="0">
                <a:moveTo>
                  <a:pt x="0" y="0"/>
                </a:moveTo>
                <a:lnTo>
                  <a:pt x="15919704" y="0"/>
                </a:lnTo>
                <a:lnTo>
                  <a:pt x="15919704" y="7415863"/>
                </a:lnTo>
                <a:lnTo>
                  <a:pt x="0" y="741586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/>
            <a:stretch>
              <a:fillRect l="-1232" t="0" r="-1231" b="0"/>
            </a:stretch>
          </a:blipFill>
        </p:spPr>
      </p:sp>
      <p:sp>
        <p:nvSpPr>
          <p:cNvPr id="1879286108" name="TextBox 6"/>
          <p:cNvSpPr txBox="1"/>
          <p:nvPr/>
        </p:nvSpPr>
        <p:spPr bwMode="auto">
          <a:xfrm rot="0">
            <a:off x="1603503" y="886099"/>
            <a:ext cx="3642076" cy="647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097"/>
              </a:lnSpc>
              <a:spcBef>
                <a:spcPts val="0"/>
              </a:spcBef>
              <a:defRPr/>
            </a:pPr>
            <a:r>
              <a:rPr lang="es-ES" sz="5000" b="1" u="none" strike="noStrike">
                <a:solidFill>
                  <a:srgbClr val="FF7558"/>
                </a:solidFill>
                <a:latin typeface="Montserrat Bold"/>
                <a:ea typeface="Montserrat Bold"/>
                <a:cs typeface="Montserrat Bold"/>
              </a:rPr>
              <a:t>TITLE</a:t>
            </a:r>
            <a:endParaRPr/>
          </a:p>
        </p:txBody>
      </p:sp>
      <p:sp>
        <p:nvSpPr>
          <p:cNvPr id="837764621" name="TextBox 10"/>
          <p:cNvSpPr txBox="1"/>
          <p:nvPr/>
        </p:nvSpPr>
        <p:spPr bwMode="auto">
          <a:xfrm rot="0">
            <a:off x="1457158" y="5806951"/>
            <a:ext cx="4537759" cy="28807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Lorem ipsum dolor sit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amet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consectetur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adipiscing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elit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.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Praesent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id diam nec magna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venenatis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euismod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.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Quisque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vel lorem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condimentum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malesuada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erat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quis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vehicula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velit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.</a:t>
            </a:r>
            <a:endParaRPr sz="2250"/>
          </a:p>
        </p:txBody>
      </p:sp>
      <p:sp>
        <p:nvSpPr>
          <p:cNvPr id="1250824348" name="TextBox 11"/>
          <p:cNvSpPr txBox="1"/>
          <p:nvPr/>
        </p:nvSpPr>
        <p:spPr bwMode="auto">
          <a:xfrm rot="0">
            <a:off x="6916622" y="5817015"/>
            <a:ext cx="4494696" cy="28807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Lorem ipsum dolor sit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amet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consectetur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adipiscing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elit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.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Praesent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id diam nec magna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venenatis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euismod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.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Quisque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vel lorem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condimentum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malesuada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erat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quis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vehicula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velit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.</a:t>
            </a:r>
            <a:endParaRPr sz="2250"/>
          </a:p>
        </p:txBody>
      </p:sp>
      <p:sp>
        <p:nvSpPr>
          <p:cNvPr id="1114225413" name="TextBox 12"/>
          <p:cNvSpPr txBox="1"/>
          <p:nvPr/>
        </p:nvSpPr>
        <p:spPr bwMode="auto">
          <a:xfrm rot="0">
            <a:off x="12226649" y="5817015"/>
            <a:ext cx="4781776" cy="28807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Lorem ipsum dolor sit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amet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consectetur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adipiscing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elit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.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Praesent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id diam nec magna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venenatis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euismod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.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Quisque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vel lorem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condimentum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malesuada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erat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quis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vehicula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velit</a:t>
            </a:r>
            <a:r>
              <a:rPr lang="en-US" sz="225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.</a:t>
            </a:r>
            <a:endParaRPr sz="2250"/>
          </a:p>
        </p:txBody>
      </p:sp>
      <p:pic>
        <p:nvPicPr>
          <p:cNvPr id="125830921" name=""/>
          <p:cNvPicPr>
            <a:picLocks noChangeAspect="1"/>
          </p:cNvPicPr>
          <p:nvPr/>
        </p:nvPicPr>
        <p:blipFill rotWithShape="1">
          <a:blip r:embed="rId5"/>
          <a:stretch/>
        </p:blipFill>
        <p:spPr bwMode="auto">
          <a:xfrm flipH="0" flipV="0">
            <a:off x="1225282" y="2205841"/>
            <a:ext cx="5001512" cy="3431677"/>
          </a:xfrm>
          <a:prstGeom prst="rect">
            <a:avLst/>
          </a:prstGeom>
        </p:spPr>
      </p:pic>
      <p:pic>
        <p:nvPicPr>
          <p:cNvPr id="1156696971" name=""/>
          <p:cNvPicPr>
            <a:picLocks noChangeAspect="1"/>
          </p:cNvPicPr>
          <p:nvPr/>
        </p:nvPicPr>
        <p:blipFill rotWithShape="1">
          <a:blip r:embed="rId5"/>
          <a:stretch/>
        </p:blipFill>
        <p:spPr bwMode="auto">
          <a:xfrm flipH="0" flipV="0">
            <a:off x="6643243" y="2252781"/>
            <a:ext cx="5001512" cy="3431677"/>
          </a:xfrm>
          <a:prstGeom prst="rect">
            <a:avLst/>
          </a:prstGeom>
        </p:spPr>
      </p:pic>
      <p:pic>
        <p:nvPicPr>
          <p:cNvPr id="843618985" name=""/>
          <p:cNvPicPr>
            <a:picLocks noChangeAspect="1"/>
          </p:cNvPicPr>
          <p:nvPr/>
        </p:nvPicPr>
        <p:blipFill rotWithShape="1">
          <a:blip r:embed="rId5"/>
          <a:stretch/>
        </p:blipFill>
        <p:spPr bwMode="auto">
          <a:xfrm flipH="0" flipV="0">
            <a:off x="12116781" y="2205841"/>
            <a:ext cx="5001512" cy="343167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16981318" name="Freeform 2"/>
          <p:cNvSpPr/>
          <p:nvPr/>
        </p:nvSpPr>
        <p:spPr bwMode="auto">
          <a:xfrm rot="0" flipH="0" flipV="0">
            <a:off x="-272795" y="-327278"/>
            <a:ext cx="18870930" cy="10803636"/>
          </a:xfrm>
          <a:custGeom>
            <a:avLst/>
            <a:gdLst/>
            <a:ahLst/>
            <a:cxnLst/>
            <a:rect l="l" t="t" r="r" b="b"/>
            <a:pathLst>
              <a:path w="18870930" h="10803636" fill="norm" stroke="1" extrusionOk="0">
                <a:moveTo>
                  <a:pt x="0" y="0"/>
                </a:moveTo>
                <a:lnTo>
                  <a:pt x="18870930" y="0"/>
                </a:lnTo>
                <a:lnTo>
                  <a:pt x="18870930" y="10803636"/>
                </a:lnTo>
                <a:lnTo>
                  <a:pt x="0" y="1080363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/>
            <a:stretch>
              <a:fillRect l="0" t="0" r="0" b="0"/>
            </a:stretch>
          </a:blipFill>
        </p:spPr>
      </p:sp>
      <p:grpSp>
        <p:nvGrpSpPr>
          <p:cNvPr id="811384370" name="Group 3"/>
          <p:cNvGrpSpPr>
            <a:grpSpLocks noChangeAspect="1"/>
          </p:cNvGrpSpPr>
          <p:nvPr/>
        </p:nvGrpSpPr>
        <p:grpSpPr bwMode="auto">
          <a:xfrm rot="0">
            <a:off x="2219124" y="10063695"/>
            <a:ext cx="13849749" cy="223302"/>
            <a:chOff x="0" y="0"/>
            <a:chExt cx="18466332" cy="297738"/>
          </a:xfrm>
        </p:grpSpPr>
        <p:sp>
          <p:nvSpPr>
            <p:cNvPr id="2092200834" name="Freeform 4"/>
            <p:cNvSpPr/>
            <p:nvPr/>
          </p:nvSpPr>
          <p:spPr bwMode="auto">
            <a:xfrm rot="0" flipH="0" flipV="0">
              <a:off x="0" y="0"/>
              <a:ext cx="18466308" cy="297687"/>
            </a:xfrm>
            <a:custGeom>
              <a:avLst/>
              <a:gdLst/>
              <a:ahLst/>
              <a:cxnLst/>
              <a:rect l="l" t="t" r="r" b="b"/>
              <a:pathLst>
                <a:path w="18466308" h="297688" fill="norm" stroke="1" extrusionOk="0">
                  <a:moveTo>
                    <a:pt x="213360" y="0"/>
                  </a:moveTo>
                  <a:cubicBezTo>
                    <a:pt x="95504" y="0"/>
                    <a:pt x="0" y="95504"/>
                    <a:pt x="0" y="213360"/>
                  </a:cubicBezTo>
                  <a:lnTo>
                    <a:pt x="0" y="297688"/>
                  </a:lnTo>
                  <a:lnTo>
                    <a:pt x="18466308" y="297688"/>
                  </a:lnTo>
                  <a:lnTo>
                    <a:pt x="18466308" y="213360"/>
                  </a:lnTo>
                  <a:cubicBezTo>
                    <a:pt x="18466308" y="95504"/>
                    <a:pt x="18370804" y="0"/>
                    <a:pt x="18252948" y="0"/>
                  </a:cubicBezTo>
                  <a:close/>
                </a:path>
              </a:pathLst>
            </a:custGeom>
            <a:solidFill>
              <a:srgbClr val="4B8A85"/>
            </a:solidFill>
          </p:spPr>
        </p:sp>
      </p:grpSp>
      <p:sp>
        <p:nvSpPr>
          <p:cNvPr id="448734816" name="TextBox 5"/>
          <p:cNvSpPr txBox="1"/>
          <p:nvPr/>
        </p:nvSpPr>
        <p:spPr bwMode="auto">
          <a:xfrm rot="0">
            <a:off x="1425115" y="804562"/>
            <a:ext cx="3842946" cy="9247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78"/>
              </a:lnSpc>
              <a:defRPr/>
            </a:pPr>
            <a:r>
              <a:rPr lang="es-ES" sz="5200" b="1" spc="639">
                <a:solidFill>
                  <a:srgbClr val="FF7558"/>
                </a:solidFill>
                <a:latin typeface="Montserrat Bold"/>
                <a:ea typeface="Montserrat Bold"/>
                <a:cs typeface="Montserrat Bold"/>
              </a:rPr>
              <a:t>TITLE</a:t>
            </a:r>
            <a:endParaRPr/>
          </a:p>
        </p:txBody>
      </p:sp>
      <p:sp>
        <p:nvSpPr>
          <p:cNvPr id="488171932" name="TextBox 6"/>
          <p:cNvSpPr txBox="1"/>
          <p:nvPr/>
        </p:nvSpPr>
        <p:spPr bwMode="auto">
          <a:xfrm rot="0" flipH="0" flipV="0">
            <a:off x="1028699" y="2282095"/>
            <a:ext cx="15983409" cy="4928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Lorem ipsum dolor sit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amet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consectetur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adipiscing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elit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.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Praesent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id diam nec magna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venenatis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euismod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.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Quisque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vel lorem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condimentum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malesuada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erat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quis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vehicula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velit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. Integer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consectetur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nunc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in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aliquet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tincidunt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est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mi dictum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quam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eu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dignissim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orci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enim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porta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turpis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.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Nulla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massa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purus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volutpat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pulvinar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nisl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vel,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accumsan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sagittis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ipsum.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Etiam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accumsan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purus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non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leo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posuere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vel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posuere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sapien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laoreet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.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Nullam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quis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odio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libero.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Lorem ipsum dolor sit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amet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,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consectetur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adipiscing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elit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.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Praesent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id diam nec magna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venenatis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euismod</a:t>
            </a:r>
            <a:r>
              <a:rPr lang="en-US" sz="33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. </a:t>
            </a:r>
            <a:endParaRPr sz="33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60799418" name="Freeform 2"/>
          <p:cNvSpPr/>
          <p:nvPr/>
        </p:nvSpPr>
        <p:spPr bwMode="auto">
          <a:xfrm rot="0" flipH="0" flipV="0">
            <a:off x="-272034" y="-328041"/>
            <a:ext cx="18870930" cy="10803636"/>
          </a:xfrm>
          <a:custGeom>
            <a:avLst/>
            <a:gdLst/>
            <a:ahLst/>
            <a:cxnLst/>
            <a:rect l="l" t="t" r="r" b="b"/>
            <a:pathLst>
              <a:path w="18870930" h="10803636" fill="norm" stroke="1" extrusionOk="0">
                <a:moveTo>
                  <a:pt x="0" y="0"/>
                </a:moveTo>
                <a:lnTo>
                  <a:pt x="18870930" y="0"/>
                </a:lnTo>
                <a:lnTo>
                  <a:pt x="18870930" y="10803636"/>
                </a:lnTo>
                <a:lnTo>
                  <a:pt x="0" y="1080363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/>
            <a:stretch>
              <a:fillRect l="0" t="0" r="0" b="0"/>
            </a:stretch>
          </a:blipFill>
        </p:spPr>
      </p:sp>
      <p:grpSp>
        <p:nvGrpSpPr>
          <p:cNvPr id="139690721" name="Group 3"/>
          <p:cNvGrpSpPr>
            <a:grpSpLocks noChangeAspect="1"/>
          </p:cNvGrpSpPr>
          <p:nvPr/>
        </p:nvGrpSpPr>
        <p:grpSpPr bwMode="auto">
          <a:xfrm rot="0">
            <a:off x="2219125" y="10094328"/>
            <a:ext cx="13849750" cy="192672"/>
            <a:chOff x="0" y="0"/>
            <a:chExt cx="18466333" cy="256896"/>
          </a:xfrm>
        </p:grpSpPr>
        <p:sp>
          <p:nvSpPr>
            <p:cNvPr id="4" name="Freeform 4"/>
            <p:cNvSpPr/>
            <p:nvPr/>
          </p:nvSpPr>
          <p:spPr bwMode="auto">
            <a:xfrm rot="0" flipH="0" flipV="0">
              <a:off x="0" y="0"/>
              <a:ext cx="18466308" cy="256794"/>
            </a:xfrm>
            <a:custGeom>
              <a:avLst/>
              <a:gdLst/>
              <a:ahLst/>
              <a:cxnLst/>
              <a:rect l="l" t="t" r="r" b="b"/>
              <a:pathLst>
                <a:path w="18466308" h="256794" fill="norm" stroke="1" extrusionOk="0">
                  <a:moveTo>
                    <a:pt x="213360" y="0"/>
                  </a:moveTo>
                  <a:cubicBezTo>
                    <a:pt x="95504" y="0"/>
                    <a:pt x="0" y="95504"/>
                    <a:pt x="0" y="213360"/>
                  </a:cubicBezTo>
                  <a:lnTo>
                    <a:pt x="0" y="256794"/>
                  </a:lnTo>
                  <a:lnTo>
                    <a:pt x="18466308" y="256794"/>
                  </a:lnTo>
                  <a:lnTo>
                    <a:pt x="18466308" y="213360"/>
                  </a:lnTo>
                  <a:cubicBezTo>
                    <a:pt x="18466308" y="95504"/>
                    <a:pt x="18370804" y="0"/>
                    <a:pt x="18252948" y="0"/>
                  </a:cubicBezTo>
                  <a:close/>
                </a:path>
              </a:pathLst>
            </a:custGeom>
            <a:solidFill>
              <a:srgbClr val="4B8A85"/>
            </a:solidFill>
          </p:spPr>
        </p:sp>
      </p:grpSp>
      <p:sp>
        <p:nvSpPr>
          <p:cNvPr id="957637652" name="TextBox 9"/>
          <p:cNvSpPr txBox="1"/>
          <p:nvPr/>
        </p:nvSpPr>
        <p:spPr bwMode="auto">
          <a:xfrm rot="0">
            <a:off x="4944974" y="1123949"/>
            <a:ext cx="8444472" cy="647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097"/>
              </a:lnSpc>
              <a:spcBef>
                <a:spcPts val="0"/>
              </a:spcBef>
              <a:defRPr/>
            </a:pPr>
            <a:r>
              <a:rPr lang="en-US" sz="5000" b="1" u="none" strike="noStrike">
                <a:solidFill>
                  <a:srgbClr val="FF7558"/>
                </a:solidFill>
                <a:latin typeface="Montserrat Bold"/>
                <a:ea typeface="Montserrat Bold"/>
                <a:cs typeface="Montserrat Bold"/>
              </a:rPr>
              <a:t>Acknowledgements</a:t>
            </a:r>
            <a:endParaRPr lang="en-US"/>
          </a:p>
        </p:txBody>
      </p:sp>
      <p:sp>
        <p:nvSpPr>
          <p:cNvPr id="141295085" name="TextBox 10"/>
          <p:cNvSpPr txBox="1"/>
          <p:nvPr/>
        </p:nvSpPr>
        <p:spPr bwMode="auto">
          <a:xfrm rot="0">
            <a:off x="321496" y="7955089"/>
            <a:ext cx="15717119" cy="16003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298"/>
              </a:lnSpc>
              <a:defRPr/>
            </a:pPr>
            <a:r>
              <a:rPr lang="es-ES" sz="3300" b="1">
                <a:solidFill>
                  <a:srgbClr val="000000"/>
                </a:solidFill>
                <a:latin typeface="Montserrat Semi-Bold"/>
                <a:ea typeface="Montserrat Semi-Bold"/>
                <a:cs typeface="Montserrat Semi-Bold"/>
              </a:rPr>
              <a:t>Authors</a:t>
            </a:r>
            <a:endParaRPr sz="3300"/>
          </a:p>
          <a:p>
            <a:pPr algn="l">
              <a:lnSpc>
                <a:spcPts val="6299"/>
              </a:lnSpc>
              <a:defRPr/>
            </a:pPr>
            <a:r>
              <a:rPr lang="en-US" sz="3300" b="1">
                <a:solidFill>
                  <a:srgbClr val="000000"/>
                </a:solidFill>
                <a:latin typeface="Montserrat Semi-Bold"/>
                <a:ea typeface="Montserrat Semi-Bold"/>
                <a:cs typeface="Montserrat Semi-Bold"/>
              </a:rPr>
              <a:t>Contact information:</a:t>
            </a:r>
            <a:endParaRPr sz="3300" b="1">
              <a:solidFill>
                <a:srgbClr val="000000"/>
              </a:solidFill>
              <a:latin typeface="Montserrat Semi-Bold"/>
              <a:ea typeface="Montserrat Semi-Bold"/>
              <a:cs typeface="Montserrat Semi-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ONLYOFFICE/9.2.1.43</Application>
  <PresentationFormat>On-screen Show (4:3)</PresentationFormat>
  <Paragraphs>0</Paragraphs>
  <Slides>5</Slides>
  <Notes>5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Theme 1</vt:lpstr>
      <vt:lpstr>Slide 1</vt:lpstr>
      <vt:lpstr>Slide 2</vt:lpstr>
      <vt:lpstr>Slide 3</vt:lpstr>
      <vt:lpstr>Slide 4</vt:lpstr>
      <vt:lpstr>Slide 5</vt:lpstr>
    </vt:vector>
  </TitlesOfParts>
  <Company/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 ECI CILAMCE 2026 EN</dc:title>
  <dc:identifier>DAG79bHyZr8</dc:identifier>
  <cp:lastModifiedBy/>
  <cp:revision>2</cp:revision>
  <dcterms:created xsi:type="dcterms:W3CDTF">2006-08-16T00:00:00Z</dcterms:created>
  <dcterms:modified xsi:type="dcterms:W3CDTF">2026-01-15T15:06:14Z</dcterms:modified>
</cp:coreProperties>
</file>