
<file path=[Content_Types].xml><?xml version="1.0" encoding="utf-8"?>
<Types xmlns="http://schemas.openxmlformats.org/package/2006/content-types">
  <Default Extension="xml" ContentType="application/xml"/>
  <Default Extension="jpg" ContentType="image/jpeg"/>
  <Default Extension="wmf" ContentType="image/x-wmf"/>
  <Default Extension="bin" ContentType="application/vnd.openxmlformats-officedocument.oleObject"/>
  <Default Extension="rels" ContentType="application/vnd.openxmlformats-package.relationships+xml"/>
  <Default Extension="jpeg" ContentType="image/jpeg"/>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slideLayouts/slideLayout6.xml" ContentType="application/vnd.openxmlformats-officedocument.presentationml.slideLayout+xml"/>
  <Override PartName="/docProps/core.xml" ContentType="application/vnd.openxmlformats-package.core-properties+xml"/>
  <Override PartName="/ppt/slideLayouts/slideLayout8.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Override PartName="/ppt/viewProps.xml" ContentType="application/vnd.openxmlformats-officedocument.presentationml.viewProps+xml"/>
  <Override PartName="/docProps/app.xml" ContentType="application/vnd.openxmlformats-officedocument.extended-properties+xml"/>
  <Override PartName="/ppt/tableStyles.xml" ContentType="application/vnd.openxmlformats-officedocument.presentationml.tableStyles+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embedTrueTypeFonts="1" saveSubsetFonts="1">
  <p:sldMasterIdLst>
    <p:sldMasterId id="2147483648" r:id="rId1"/>
  </p:sldMasterIdLst>
  <p:notesMasterIdLst>
    <p:notesMasterId r:id="rId5"/>
  </p:notesMasterIdLst>
  <p:sldIdLst>
    <p:sldId id="256" r:id="rId4"/>
  </p:sldIdLst>
  <p:sldSz cx="15113000" cy="21374100"/>
  <p:notesSz cx="6858000" cy="9144000"/>
  <p:defaultTextStyle>
    <a:defPPr>
      <a:defRPr lang="en-US"/>
    </a:defPPr>
    <a:lvl1pPr marL="0" algn="l" defTabSz="914400" rtl="0">
      <a:defRPr sz="1800">
        <a:solidFill>
          <a:schemeClr val="tx1"/>
        </a:solidFill>
        <a:latin typeface="+mn-lt"/>
        <a:ea typeface="+mn-ea"/>
        <a:cs typeface="+mn-cs"/>
      </a:defRPr>
    </a:lvl1pPr>
    <a:lvl2pPr marL="457200" algn="l" defTabSz="914400" rtl="0">
      <a:defRPr sz="1800">
        <a:solidFill>
          <a:schemeClr val="tx1"/>
        </a:solidFill>
        <a:latin typeface="+mn-lt"/>
        <a:ea typeface="+mn-ea"/>
        <a:cs typeface="+mn-cs"/>
      </a:defRPr>
    </a:lvl2pPr>
    <a:lvl3pPr marL="914400" algn="l" defTabSz="914400" rtl="0">
      <a:defRPr sz="1800">
        <a:solidFill>
          <a:schemeClr val="tx1"/>
        </a:solidFill>
        <a:latin typeface="+mn-lt"/>
        <a:ea typeface="+mn-ea"/>
        <a:cs typeface="+mn-cs"/>
      </a:defRPr>
    </a:lvl3pPr>
    <a:lvl4pPr marL="1371600" algn="l" defTabSz="914400" rtl="0">
      <a:defRPr sz="1800">
        <a:solidFill>
          <a:schemeClr val="tx1"/>
        </a:solidFill>
        <a:latin typeface="+mn-lt"/>
        <a:ea typeface="+mn-ea"/>
        <a:cs typeface="+mn-cs"/>
      </a:defRPr>
    </a:lvl4pPr>
    <a:lvl5pPr marL="1828800" algn="l" defTabSz="914400" rtl="0">
      <a:defRPr sz="1800">
        <a:solidFill>
          <a:schemeClr val="tx1"/>
        </a:solidFill>
        <a:latin typeface="+mn-lt"/>
        <a:ea typeface="+mn-ea"/>
        <a:cs typeface="+mn-cs"/>
      </a:defRPr>
    </a:lvl5pPr>
    <a:lvl6pPr marL="2286000" algn="l" defTabSz="914400" rtl="0">
      <a:defRPr sz="1800">
        <a:solidFill>
          <a:schemeClr val="tx1"/>
        </a:solidFill>
        <a:latin typeface="+mn-lt"/>
        <a:ea typeface="+mn-ea"/>
        <a:cs typeface="+mn-cs"/>
      </a:defRPr>
    </a:lvl6pPr>
    <a:lvl7pPr marL="2743200" algn="l" defTabSz="914400" rtl="0">
      <a:defRPr sz="1800">
        <a:solidFill>
          <a:schemeClr val="tx1"/>
        </a:solidFill>
        <a:latin typeface="+mn-lt"/>
        <a:ea typeface="+mn-ea"/>
        <a:cs typeface="+mn-cs"/>
      </a:defRPr>
    </a:lvl7pPr>
    <a:lvl8pPr marL="3200400" algn="l" defTabSz="914400" rtl="0">
      <a:defRPr sz="1800">
        <a:solidFill>
          <a:schemeClr val="tx1"/>
        </a:solidFill>
        <a:latin typeface="+mn-lt"/>
        <a:ea typeface="+mn-ea"/>
        <a:cs typeface="+mn-cs"/>
      </a:defRPr>
    </a:lvl8pPr>
    <a:lvl9pPr marL="3657600" algn="l" defTabSz="914400" rtl="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p:cViewPr varScale="1">
        <p:scale>
          <a:sx n="74" d="100"/>
          <a:sy n="74" d="100"/>
        </p:scale>
        <p:origin x="-1092" y="-90"/>
      </p:cViewPr>
      <p:guideLst>
        <p:guide pos="2160" orient="horz"/>
        <p:guide pos="2880"/>
      </p:guideLst>
    </p:cSldViewPr>
  </p:slideViewPr>
  <p:gridSpacing cx="76200" cy="76200"/>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presProps" Target="presProps.xml" /><Relationship Id="rId7" Type="http://schemas.openxmlformats.org/officeDocument/2006/relationships/tableStyles" Target="tableStyles.xml" /><Relationship Id="rId8"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bwMode="auto">
        <a:xfrm>
          <a:off x="0" y="0"/>
          <a:ext cx="0" cy="0"/>
          <a:chOff x="0" y="0"/>
          <a:chExt cx="0" cy="0"/>
        </a:xfrm>
      </p:grpSpPr>
      <p:sp>
        <p:nvSpPr>
          <p:cNvPr id="345877303"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nchor="ctr"/>
          <a:lstStyle>
            <a:lvl1pPr algn="l">
              <a:defRPr sz="1200"/>
            </a:lvl1pPr>
          </a:lstStyle>
          <a:p>
            <a:pPr>
              <a:defRPr/>
            </a:pPr>
            <a:endParaRPr/>
          </a:p>
        </p:txBody>
      </p:sp>
      <p:sp>
        <p:nvSpPr>
          <p:cNvPr id="1618080003" name="Date Placeholder 2"/>
          <p:cNvSpPr>
            <a:spLocks noGrp="1"/>
          </p:cNvSpPr>
          <p:nvPr>
            <p:ph type="dt" idx="2"/>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887579744" name="Date Placeholder 2"/>
          <p:cNvSpPr>
            <a:spLocks noGrp="1"/>
          </p:cNvSpPr>
          <p:nvPr>
            <p:ph type="dt" idx="3"/>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1730411213" name="Notes Placeholder 4"/>
          <p:cNvSpPr>
            <a:spLocks noGrp="1"/>
          </p:cNvSpPr>
          <p:nvPr>
            <p:ph type="body" sz="quarter" idx="1"/>
          </p:nvPr>
        </p:nvSpPr>
        <p:spPr bwMode="auto">
          <a:xfrm>
            <a:off x="685800" y="4400550"/>
            <a:ext cx="5486400" cy="3600450"/>
          </a:xfrm>
          <a:prstGeom prst="rect">
            <a:avLst/>
          </a:prstGeom>
        </p:spPr>
        <p:txBody>
          <a:bodyPr vert="horz" lIns="91440" tIns="45720" rIns="91440" bIns="45720" rtlCol="0" anchor="ctr"/>
          <a:lstStyle/>
          <a:p>
            <a:pPr>
              <a:defRPr/>
            </a:pPr>
            <a:endParaRPr/>
          </a:p>
        </p:txBody>
      </p:sp>
      <p:sp>
        <p:nvSpPr>
          <p:cNvPr id="510103652"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81975292" name="Slide Number Placeholder 6"/>
          <p:cNvSpPr>
            <a:spLocks noGrp="1"/>
          </p:cNvSpPr>
          <p:nvPr>
            <p:ph type="sldNum" sz="quarter" idx="1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72949800" name="Slide Image Placeholder 1"/>
          <p:cNvSpPr>
            <a:spLocks noChangeAspect="1" noGrp="1" noRot="1"/>
          </p:cNvSpPr>
          <p:nvPr>
            <p:ph type="sldImg"/>
          </p:nvPr>
        </p:nvSpPr>
        <p:spPr bwMode="auto"/>
      </p:sp>
      <p:sp>
        <p:nvSpPr>
          <p:cNvPr id="1969717442" name="Notes Placeholder 2"/>
          <p:cNvSpPr>
            <a:spLocks noGrp="1"/>
          </p:cNvSpPr>
          <p:nvPr>
            <p:ph type="body" idx="1"/>
          </p:nvPr>
        </p:nvSpPr>
        <p:spPr bwMode="auto"/>
        <p:txBody>
          <a:bodyPr/>
          <a:lstStyle/>
          <a:p>
            <a:pPr>
              <a:defRPr/>
            </a:pPr>
            <a:endParaRPr/>
          </a:p>
        </p:txBody>
      </p:sp>
      <p:sp>
        <p:nvSpPr>
          <p:cNvPr id="1799320448" name="Slide Number Placeholder 3"/>
          <p:cNvSpPr>
            <a:spLocks noGrp="1"/>
          </p:cNvSpPr>
          <p:nvPr>
            <p:ph type="sldNum" sz="quarter" idx="10"/>
          </p:nvPr>
        </p:nvSpPr>
        <p:spPr bwMode="auto"/>
        <p:txBody>
          <a:bodyPr/>
          <a:lstStyle/>
          <a:p>
            <a:pPr>
              <a:defRPr/>
            </a:pPr>
            <a:fld id="{8762251E-4962-2E68-8A01-32E03B2E0A8C}" type="slidenum">
              <a:rPr/>
              <a:t/>
            </a:fld>
            <a:endParaRPr/>
          </a:p>
        </p:txBody>
      </p:sp>
    </p:spTree>
  </p:cSld>
  <p:clrMapOvr>
    <a:masterClrMapping/>
  </p:clrMapOvr>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itle" userDrawn="1">
  <p:cSld name="Title Slide">
    <p:spTree>
      <p:nvGrpSpPr>
        <p:cNvPr id="1" name=""/>
        <p:cNvGrpSpPr/>
        <p:nvPr/>
      </p:nvGrpSpPr>
      <p:grpSpPr bwMode="auto">
        <a:xfrm>
          <a:off x="0" y="0"/>
          <a:ext cx="0" cy="0"/>
          <a:chOff x="0" y="0"/>
          <a:chExt cx="0" cy="0"/>
        </a:xfrm>
      </p:grpSpPr>
      <p:sp>
        <p:nvSpPr>
          <p:cNvPr id="1883482238" name="Title 1"/>
          <p:cNvSpPr>
            <a:spLocks noGrp="1"/>
          </p:cNvSpPr>
          <p:nvPr>
            <p:ph type="ctrTitle"/>
          </p:nvPr>
        </p:nvSpPr>
        <p:spPr bwMode="auto">
          <a:xfrm>
            <a:off x="685800" y="2130425"/>
            <a:ext cx="7772400" cy="1470025"/>
          </a:xfrm>
        </p:spPr>
        <p:txBody>
          <a:bodyPr/>
          <a:lstStyle/>
          <a:p>
            <a:pPr>
              <a:defRPr/>
            </a:pPr>
            <a:r>
              <a:rPr lang="en-US"/>
              <a:t>Click to edit Master title style</a:t>
            </a:r>
            <a:endParaRPr lang="en-US"/>
          </a:p>
        </p:txBody>
      </p:sp>
      <p:sp>
        <p:nvSpPr>
          <p:cNvPr id="2087715211" name="Subtitle 2"/>
          <p:cNvSpPr>
            <a:spLocks noGrp="1"/>
          </p:cNvSpPr>
          <p:nvPr>
            <p:ph type="subTitle" idx="1"/>
          </p:nvPr>
        </p:nvSpPr>
        <p:spPr bwMode="auto">
          <a:xfrm>
            <a:off x="1371600" y="3886200"/>
            <a:ext cx="6400800" cy="1752599"/>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defRPr/>
            </a:pPr>
            <a:r>
              <a:rPr lang="en-US"/>
              <a:t>Click to edit Master subtitle style</a:t>
            </a:r>
            <a:endParaRPr lang="en-US"/>
          </a:p>
        </p:txBody>
      </p:sp>
      <p:sp>
        <p:nvSpPr>
          <p:cNvPr id="1995690053" name="Date Placeholder 3"/>
          <p:cNvSpPr>
            <a:spLocks noGrp="1"/>
          </p:cNvSpPr>
          <p:nvPr>
            <p:ph type="dt" sz="half" idx="10"/>
          </p:nvPr>
        </p:nvSpPr>
        <p:spPr bwMode="auto"/>
        <p:txBody>
          <a:bodyPr/>
          <a:lstStyle/>
          <a:p>
            <a:pPr>
              <a:defRPr/>
            </a:pPr>
            <a:fld id="{1D8BD707-D9CF-40AE-B4C6-C98DA3205C09}" type="datetimeFigureOut">
              <a:rPr lang="en-US"/>
              <a:t>8/1/2011</a:t>
            </a:fld>
            <a:endParaRPr lang="en-US"/>
          </a:p>
        </p:txBody>
      </p:sp>
      <p:sp>
        <p:nvSpPr>
          <p:cNvPr id="1644322268" name="Footer Placeholder 4"/>
          <p:cNvSpPr>
            <a:spLocks noGrp="1"/>
          </p:cNvSpPr>
          <p:nvPr>
            <p:ph type="ftr" sz="quarter" idx="11"/>
          </p:nvPr>
        </p:nvSpPr>
        <p:spPr bwMode="auto"/>
        <p:txBody>
          <a:bodyPr/>
          <a:lstStyle/>
          <a:p>
            <a:pPr>
              <a:defRPr/>
            </a:pPr>
            <a:endParaRPr lang="en-US"/>
          </a:p>
        </p:txBody>
      </p:sp>
      <p:sp>
        <p:nvSpPr>
          <p:cNvPr id="596137440" name="Slide Number Placeholder 5"/>
          <p:cNvSpPr>
            <a:spLocks noGrp="1"/>
          </p:cNvSpPr>
          <p:nvPr>
            <p:ph type="sldNum" sz="quarter" idx="12"/>
          </p:nvPr>
        </p:nvSpPr>
        <p:spPr bwMode="auto"/>
        <p:txBody>
          <a:bodyPr/>
          <a:lstStyle/>
          <a:p>
            <a:pPr>
              <a:defRPr/>
            </a:pPr>
            <a:fld id="{B6F15528-21DE-4FAA-801E-634DDDAF4B2B}" type="slidenum">
              <a:rPr lang="en-US"/>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vertTx" userDrawn="1">
  <p:cSld name="Title and Vertical Text">
    <p:spTree>
      <p:nvGrpSpPr>
        <p:cNvPr id="1" name=""/>
        <p:cNvGrpSpPr/>
        <p:nvPr/>
      </p:nvGrpSpPr>
      <p:grpSpPr bwMode="auto">
        <a:xfrm>
          <a:off x="0" y="0"/>
          <a:ext cx="0" cy="0"/>
          <a:chOff x="0" y="0"/>
          <a:chExt cx="0" cy="0"/>
        </a:xfrm>
      </p:grpSpPr>
      <p:sp>
        <p:nvSpPr>
          <p:cNvPr id="1046088008" name="Title 1"/>
          <p:cNvSpPr>
            <a:spLocks noGrp="1"/>
          </p:cNvSpPr>
          <p:nvPr>
            <p:ph type="title"/>
          </p:nvPr>
        </p:nvSpPr>
        <p:spPr bwMode="auto"/>
        <p:txBody>
          <a:bodyPr/>
          <a:lstStyle/>
          <a:p>
            <a:pPr>
              <a:defRPr/>
            </a:pPr>
            <a:r>
              <a:rPr lang="en-US"/>
              <a:t>Click to edit Master title style</a:t>
            </a:r>
            <a:endParaRPr lang="en-US"/>
          </a:p>
        </p:txBody>
      </p:sp>
      <p:sp>
        <p:nvSpPr>
          <p:cNvPr id="442179616" name="Vertical Text Placeholder 2"/>
          <p:cNvSpPr>
            <a:spLocks noGrp="1"/>
          </p:cNvSpPr>
          <p:nvPr>
            <p:ph type="body" orient="vert" idx="1"/>
          </p:nvPr>
        </p:nvSpPr>
        <p:spPr bwMode="auto"/>
        <p:txBody>
          <a:bodyPr vert="eaVert"/>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1886211491" name="Date Placeholder 3"/>
          <p:cNvSpPr>
            <a:spLocks noGrp="1"/>
          </p:cNvSpPr>
          <p:nvPr>
            <p:ph type="dt" sz="half" idx="10"/>
          </p:nvPr>
        </p:nvSpPr>
        <p:spPr bwMode="auto"/>
        <p:txBody>
          <a:bodyPr/>
          <a:lstStyle/>
          <a:p>
            <a:pPr>
              <a:defRPr/>
            </a:pPr>
            <a:fld id="{1D8BD707-D9CF-40AE-B4C6-C98DA3205C09}" type="datetimeFigureOut">
              <a:rPr lang="en-US"/>
              <a:t>8/1/2011</a:t>
            </a:fld>
            <a:endParaRPr lang="en-US"/>
          </a:p>
        </p:txBody>
      </p:sp>
      <p:sp>
        <p:nvSpPr>
          <p:cNvPr id="1853214568" name="Footer Placeholder 4"/>
          <p:cNvSpPr>
            <a:spLocks noGrp="1"/>
          </p:cNvSpPr>
          <p:nvPr>
            <p:ph type="ftr" sz="quarter" idx="11"/>
          </p:nvPr>
        </p:nvSpPr>
        <p:spPr bwMode="auto"/>
        <p:txBody>
          <a:bodyPr/>
          <a:lstStyle/>
          <a:p>
            <a:pPr>
              <a:defRPr/>
            </a:pPr>
            <a:endParaRPr lang="en-US"/>
          </a:p>
        </p:txBody>
      </p:sp>
      <p:sp>
        <p:nvSpPr>
          <p:cNvPr id="1688868225" name="Slide Number Placeholder 5"/>
          <p:cNvSpPr>
            <a:spLocks noGrp="1"/>
          </p:cNvSpPr>
          <p:nvPr>
            <p:ph type="sldNum" sz="quarter" idx="12"/>
          </p:nvPr>
        </p:nvSpPr>
        <p:spPr bwMode="auto"/>
        <p:txBody>
          <a:bodyPr/>
          <a:lstStyle/>
          <a:p>
            <a:pPr>
              <a:defRPr/>
            </a:pPr>
            <a:fld id="{B6F15528-21DE-4FAA-801E-634DDDAF4B2B}" type="slidenum">
              <a:rPr lang="en-US"/>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vertTitleAndTx" userDrawn="1">
  <p:cSld name="Vertical Title and Text">
    <p:spTree>
      <p:nvGrpSpPr>
        <p:cNvPr id="1" name=""/>
        <p:cNvGrpSpPr/>
        <p:nvPr/>
      </p:nvGrpSpPr>
      <p:grpSpPr bwMode="auto">
        <a:xfrm>
          <a:off x="0" y="0"/>
          <a:ext cx="0" cy="0"/>
          <a:chOff x="0" y="0"/>
          <a:chExt cx="0" cy="0"/>
        </a:xfrm>
      </p:grpSpPr>
      <p:sp>
        <p:nvSpPr>
          <p:cNvPr id="263262475" name="Vertical Title 1"/>
          <p:cNvSpPr>
            <a:spLocks noGrp="1"/>
          </p:cNvSpPr>
          <p:nvPr>
            <p:ph type="title" orient="vert"/>
          </p:nvPr>
        </p:nvSpPr>
        <p:spPr bwMode="auto">
          <a:xfrm>
            <a:off x="6629400" y="274638"/>
            <a:ext cx="2057400" cy="5851525"/>
          </a:xfrm>
        </p:spPr>
        <p:txBody>
          <a:bodyPr vert="eaVert"/>
          <a:lstStyle/>
          <a:p>
            <a:pPr>
              <a:defRPr/>
            </a:pPr>
            <a:r>
              <a:rPr lang="en-US"/>
              <a:t>Click to edit Master title style</a:t>
            </a:r>
            <a:endParaRPr lang="en-US"/>
          </a:p>
        </p:txBody>
      </p:sp>
      <p:sp>
        <p:nvSpPr>
          <p:cNvPr id="420917220" name="Vertical Text Placeholder 2"/>
          <p:cNvSpPr>
            <a:spLocks noGrp="1"/>
          </p:cNvSpPr>
          <p:nvPr>
            <p:ph type="body" orient="vert" idx="1"/>
          </p:nvPr>
        </p:nvSpPr>
        <p:spPr bwMode="auto">
          <a:xfrm>
            <a:off x="457200" y="274638"/>
            <a:ext cx="6019800" cy="5851525"/>
          </a:xfrm>
        </p:spPr>
        <p:txBody>
          <a:bodyPr vert="eaVert"/>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602455691" name="Date Placeholder 3"/>
          <p:cNvSpPr>
            <a:spLocks noGrp="1"/>
          </p:cNvSpPr>
          <p:nvPr>
            <p:ph type="dt" sz="half" idx="10"/>
          </p:nvPr>
        </p:nvSpPr>
        <p:spPr bwMode="auto"/>
        <p:txBody>
          <a:bodyPr/>
          <a:lstStyle/>
          <a:p>
            <a:pPr>
              <a:defRPr/>
            </a:pPr>
            <a:fld id="{1D8BD707-D9CF-40AE-B4C6-C98DA3205C09}" type="datetimeFigureOut">
              <a:rPr lang="en-US"/>
              <a:t>8/1/2011</a:t>
            </a:fld>
            <a:endParaRPr lang="en-US"/>
          </a:p>
        </p:txBody>
      </p:sp>
      <p:sp>
        <p:nvSpPr>
          <p:cNvPr id="1762992271" name="Footer Placeholder 4"/>
          <p:cNvSpPr>
            <a:spLocks noGrp="1"/>
          </p:cNvSpPr>
          <p:nvPr>
            <p:ph type="ftr" sz="quarter" idx="11"/>
          </p:nvPr>
        </p:nvSpPr>
        <p:spPr bwMode="auto"/>
        <p:txBody>
          <a:bodyPr/>
          <a:lstStyle/>
          <a:p>
            <a:pPr>
              <a:defRPr/>
            </a:pPr>
            <a:endParaRPr lang="en-US"/>
          </a:p>
        </p:txBody>
      </p:sp>
      <p:sp>
        <p:nvSpPr>
          <p:cNvPr id="328126981" name="Slide Number Placeholder 5"/>
          <p:cNvSpPr>
            <a:spLocks noGrp="1"/>
          </p:cNvSpPr>
          <p:nvPr>
            <p:ph type="sldNum" sz="quarter" idx="12"/>
          </p:nvPr>
        </p:nvSpPr>
        <p:spPr bwMode="auto"/>
        <p:txBody>
          <a:bodyPr/>
          <a:lstStyle/>
          <a:p>
            <a:pPr>
              <a:defRPr/>
            </a:pPr>
            <a:fld id="{B6F15528-21DE-4FAA-801E-634DDDAF4B2B}"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 userDrawn="1">
  <p:cSld name="Title and Content">
    <p:spTree>
      <p:nvGrpSpPr>
        <p:cNvPr id="1" name=""/>
        <p:cNvGrpSpPr/>
        <p:nvPr/>
      </p:nvGrpSpPr>
      <p:grpSpPr bwMode="auto">
        <a:xfrm>
          <a:off x="0" y="0"/>
          <a:ext cx="0" cy="0"/>
          <a:chOff x="0" y="0"/>
          <a:chExt cx="0" cy="0"/>
        </a:xfrm>
      </p:grpSpPr>
      <p:sp>
        <p:nvSpPr>
          <p:cNvPr id="1083912736" name="Title 1"/>
          <p:cNvSpPr>
            <a:spLocks noGrp="1"/>
          </p:cNvSpPr>
          <p:nvPr>
            <p:ph type="title"/>
          </p:nvPr>
        </p:nvSpPr>
        <p:spPr bwMode="auto"/>
        <p:txBody>
          <a:bodyPr/>
          <a:lstStyle/>
          <a:p>
            <a:pPr>
              <a:defRPr/>
            </a:pPr>
            <a:r>
              <a:rPr lang="en-US"/>
              <a:t>Click to edit Master title style</a:t>
            </a:r>
            <a:endParaRPr lang="en-US"/>
          </a:p>
        </p:txBody>
      </p:sp>
      <p:sp>
        <p:nvSpPr>
          <p:cNvPr id="1632641017" name="Content Placeholder 2"/>
          <p:cNvSpPr>
            <a:spLocks noGrp="1"/>
          </p:cNvSpPr>
          <p:nvPr>
            <p:ph idx="1"/>
          </p:nvPr>
        </p:nvSpPr>
        <p:spPr bwMode="auto"/>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575785277" name="Date Placeholder 3"/>
          <p:cNvSpPr>
            <a:spLocks noGrp="1"/>
          </p:cNvSpPr>
          <p:nvPr>
            <p:ph type="dt" sz="half" idx="10"/>
          </p:nvPr>
        </p:nvSpPr>
        <p:spPr bwMode="auto"/>
        <p:txBody>
          <a:bodyPr/>
          <a:lstStyle/>
          <a:p>
            <a:pPr>
              <a:defRPr/>
            </a:pPr>
            <a:fld id="{1D8BD707-D9CF-40AE-B4C6-C98DA3205C09}" type="datetimeFigureOut">
              <a:rPr lang="en-US"/>
              <a:t>8/1/2011</a:t>
            </a:fld>
            <a:endParaRPr lang="en-US"/>
          </a:p>
        </p:txBody>
      </p:sp>
      <p:sp>
        <p:nvSpPr>
          <p:cNvPr id="1094370253" name="Footer Placeholder 4"/>
          <p:cNvSpPr>
            <a:spLocks noGrp="1"/>
          </p:cNvSpPr>
          <p:nvPr>
            <p:ph type="ftr" sz="quarter" idx="11"/>
          </p:nvPr>
        </p:nvSpPr>
        <p:spPr bwMode="auto"/>
        <p:txBody>
          <a:bodyPr/>
          <a:lstStyle/>
          <a:p>
            <a:pPr>
              <a:defRPr/>
            </a:pPr>
            <a:endParaRPr lang="en-US"/>
          </a:p>
        </p:txBody>
      </p:sp>
      <p:sp>
        <p:nvSpPr>
          <p:cNvPr id="142838603" name="Slide Number Placeholder 5"/>
          <p:cNvSpPr>
            <a:spLocks noGrp="1"/>
          </p:cNvSpPr>
          <p:nvPr>
            <p:ph type="sldNum" sz="quarter" idx="12"/>
          </p:nvPr>
        </p:nvSpPr>
        <p:spPr bwMode="auto"/>
        <p:txBody>
          <a:bodyPr/>
          <a:lstStyle/>
          <a:p>
            <a:pPr>
              <a:defRPr/>
            </a:pPr>
            <a:fld id="{B6F15528-21DE-4FAA-801E-634DDDAF4B2B}"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secHead" userDrawn="1">
  <p:cSld name="Section Header">
    <p:spTree>
      <p:nvGrpSpPr>
        <p:cNvPr id="1" name=""/>
        <p:cNvGrpSpPr/>
        <p:nvPr/>
      </p:nvGrpSpPr>
      <p:grpSpPr bwMode="auto">
        <a:xfrm>
          <a:off x="0" y="0"/>
          <a:ext cx="0" cy="0"/>
          <a:chOff x="0" y="0"/>
          <a:chExt cx="0" cy="0"/>
        </a:xfrm>
      </p:grpSpPr>
      <p:sp>
        <p:nvSpPr>
          <p:cNvPr id="1656141926" name="Title 1"/>
          <p:cNvSpPr>
            <a:spLocks noGrp="1"/>
          </p:cNvSpPr>
          <p:nvPr>
            <p:ph type="title"/>
          </p:nvPr>
        </p:nvSpPr>
        <p:spPr bwMode="auto">
          <a:xfrm>
            <a:off x="722313" y="4406900"/>
            <a:ext cx="7772400" cy="1362075"/>
          </a:xfrm>
        </p:spPr>
        <p:txBody>
          <a:bodyPr anchor="t"/>
          <a:lstStyle>
            <a:lvl1pPr algn="l">
              <a:defRPr sz="4000" b="1" cap="all"/>
            </a:lvl1pPr>
          </a:lstStyle>
          <a:p>
            <a:pPr>
              <a:defRPr/>
            </a:pPr>
            <a:r>
              <a:rPr lang="en-US"/>
              <a:t>Click to edit Master title style</a:t>
            </a:r>
            <a:endParaRPr lang="en-US"/>
          </a:p>
        </p:txBody>
      </p:sp>
      <p:sp>
        <p:nvSpPr>
          <p:cNvPr id="799424380" name="Text Placeholder 2"/>
          <p:cNvSpPr>
            <a:spLocks noGrp="1"/>
          </p:cNvSpPr>
          <p:nvPr>
            <p:ph type="body" idx="1"/>
          </p:nvPr>
        </p:nvSpPr>
        <p:spPr bwMode="auto">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en-US"/>
              <a:t>Click to edit Master text styles</a:t>
            </a:r>
            <a:endParaRPr/>
          </a:p>
        </p:txBody>
      </p:sp>
      <p:sp>
        <p:nvSpPr>
          <p:cNvPr id="1671172162" name="Date Placeholder 3"/>
          <p:cNvSpPr>
            <a:spLocks noGrp="1"/>
          </p:cNvSpPr>
          <p:nvPr>
            <p:ph type="dt" sz="half" idx="10"/>
          </p:nvPr>
        </p:nvSpPr>
        <p:spPr bwMode="auto"/>
        <p:txBody>
          <a:bodyPr/>
          <a:lstStyle/>
          <a:p>
            <a:pPr>
              <a:defRPr/>
            </a:pPr>
            <a:fld id="{1D8BD707-D9CF-40AE-B4C6-C98DA3205C09}" type="datetimeFigureOut">
              <a:rPr lang="en-US"/>
              <a:t>8/1/2011</a:t>
            </a:fld>
            <a:endParaRPr lang="en-US"/>
          </a:p>
        </p:txBody>
      </p:sp>
      <p:sp>
        <p:nvSpPr>
          <p:cNvPr id="1505835118" name="Footer Placeholder 4"/>
          <p:cNvSpPr>
            <a:spLocks noGrp="1"/>
          </p:cNvSpPr>
          <p:nvPr>
            <p:ph type="ftr" sz="quarter" idx="11"/>
          </p:nvPr>
        </p:nvSpPr>
        <p:spPr bwMode="auto"/>
        <p:txBody>
          <a:bodyPr/>
          <a:lstStyle/>
          <a:p>
            <a:pPr>
              <a:defRPr/>
            </a:pPr>
            <a:endParaRPr lang="en-US"/>
          </a:p>
        </p:txBody>
      </p:sp>
      <p:sp>
        <p:nvSpPr>
          <p:cNvPr id="1067626491" name="Slide Number Placeholder 5"/>
          <p:cNvSpPr>
            <a:spLocks noGrp="1"/>
          </p:cNvSpPr>
          <p:nvPr>
            <p:ph type="sldNum" sz="quarter" idx="12"/>
          </p:nvPr>
        </p:nvSpPr>
        <p:spPr bwMode="auto"/>
        <p:txBody>
          <a:bodyPr/>
          <a:lstStyle/>
          <a:p>
            <a:pPr>
              <a:defRPr/>
            </a:pPr>
            <a:fld id="{B6F15528-21DE-4FAA-801E-634DDDAF4B2B}"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Obj" userDrawn="1">
  <p:cSld name="Two Content">
    <p:spTree>
      <p:nvGrpSpPr>
        <p:cNvPr id="1" name=""/>
        <p:cNvGrpSpPr/>
        <p:nvPr/>
      </p:nvGrpSpPr>
      <p:grpSpPr bwMode="auto">
        <a:xfrm>
          <a:off x="0" y="0"/>
          <a:ext cx="0" cy="0"/>
          <a:chOff x="0" y="0"/>
          <a:chExt cx="0" cy="0"/>
        </a:xfrm>
      </p:grpSpPr>
      <p:sp>
        <p:nvSpPr>
          <p:cNvPr id="2005586785" name="Title 1"/>
          <p:cNvSpPr>
            <a:spLocks noGrp="1"/>
          </p:cNvSpPr>
          <p:nvPr>
            <p:ph type="title"/>
          </p:nvPr>
        </p:nvSpPr>
        <p:spPr bwMode="auto"/>
        <p:txBody>
          <a:bodyPr/>
          <a:lstStyle/>
          <a:p>
            <a:pPr>
              <a:defRPr/>
            </a:pPr>
            <a:r>
              <a:rPr lang="en-US"/>
              <a:t>Click to edit Master title style</a:t>
            </a:r>
            <a:endParaRPr lang="en-US"/>
          </a:p>
        </p:txBody>
      </p:sp>
      <p:sp>
        <p:nvSpPr>
          <p:cNvPr id="1591502178" name="Content Placeholder 2"/>
          <p:cNvSpPr>
            <a:spLocks noGrp="1"/>
          </p:cNvSpPr>
          <p:nvPr>
            <p:ph sz="half" idx="1"/>
          </p:nvPr>
        </p:nvSpPr>
        <p:spPr bwMode="auto">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1151781027" name="Content Placeholder 3"/>
          <p:cNvSpPr>
            <a:spLocks noGrp="1"/>
          </p:cNvSpPr>
          <p:nvPr>
            <p:ph sz="half" idx="2"/>
          </p:nvPr>
        </p:nvSpPr>
        <p:spPr bwMode="auto">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805067190" name="Date Placeholder 4"/>
          <p:cNvSpPr>
            <a:spLocks noGrp="1"/>
          </p:cNvSpPr>
          <p:nvPr>
            <p:ph type="dt" sz="half" idx="10"/>
          </p:nvPr>
        </p:nvSpPr>
        <p:spPr bwMode="auto"/>
        <p:txBody>
          <a:bodyPr/>
          <a:lstStyle/>
          <a:p>
            <a:pPr>
              <a:defRPr/>
            </a:pPr>
            <a:fld id="{1D8BD707-D9CF-40AE-B4C6-C98DA3205C09}" type="datetimeFigureOut">
              <a:rPr lang="en-US"/>
              <a:t>8/1/2011</a:t>
            </a:fld>
            <a:endParaRPr lang="en-US"/>
          </a:p>
        </p:txBody>
      </p:sp>
      <p:sp>
        <p:nvSpPr>
          <p:cNvPr id="1698082836" name="Footer Placeholder 5"/>
          <p:cNvSpPr>
            <a:spLocks noGrp="1"/>
          </p:cNvSpPr>
          <p:nvPr>
            <p:ph type="ftr" sz="quarter" idx="11"/>
          </p:nvPr>
        </p:nvSpPr>
        <p:spPr bwMode="auto"/>
        <p:txBody>
          <a:bodyPr/>
          <a:lstStyle/>
          <a:p>
            <a:pPr>
              <a:defRPr/>
            </a:pPr>
            <a:endParaRPr lang="en-US"/>
          </a:p>
        </p:txBody>
      </p:sp>
      <p:sp>
        <p:nvSpPr>
          <p:cNvPr id="338357863" name="Slide Number Placeholder 6"/>
          <p:cNvSpPr>
            <a:spLocks noGrp="1"/>
          </p:cNvSpPr>
          <p:nvPr>
            <p:ph type="sldNum" sz="quarter" idx="12"/>
          </p:nvPr>
        </p:nvSpPr>
        <p:spPr bwMode="auto"/>
        <p:txBody>
          <a:bodyPr/>
          <a:lstStyle/>
          <a:p>
            <a:pPr>
              <a:defRPr/>
            </a:pPr>
            <a:fld id="{B6F15528-21DE-4FAA-801E-634DDDAF4B2B}"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TxTwoObj" userDrawn="1">
  <p:cSld name="Comparison">
    <p:spTree>
      <p:nvGrpSpPr>
        <p:cNvPr id="1" name=""/>
        <p:cNvGrpSpPr/>
        <p:nvPr/>
      </p:nvGrpSpPr>
      <p:grpSpPr bwMode="auto">
        <a:xfrm>
          <a:off x="0" y="0"/>
          <a:ext cx="0" cy="0"/>
          <a:chOff x="0" y="0"/>
          <a:chExt cx="0" cy="0"/>
        </a:xfrm>
      </p:grpSpPr>
      <p:sp>
        <p:nvSpPr>
          <p:cNvPr id="1086708764" name="Title 1"/>
          <p:cNvSpPr>
            <a:spLocks noGrp="1"/>
          </p:cNvSpPr>
          <p:nvPr>
            <p:ph type="title"/>
          </p:nvPr>
        </p:nvSpPr>
        <p:spPr bwMode="auto"/>
        <p:txBody>
          <a:bodyPr/>
          <a:lstStyle>
            <a:lvl1pPr>
              <a:defRPr/>
            </a:lvl1pPr>
          </a:lstStyle>
          <a:p>
            <a:pPr>
              <a:defRPr/>
            </a:pPr>
            <a:r>
              <a:rPr lang="en-US"/>
              <a:t>Click to edit Master title style</a:t>
            </a:r>
            <a:endParaRPr lang="en-US"/>
          </a:p>
        </p:txBody>
      </p:sp>
      <p:sp>
        <p:nvSpPr>
          <p:cNvPr id="242855059" name="Text Placeholder 2"/>
          <p:cNvSpPr>
            <a:spLocks noGrp="1"/>
          </p:cNvSpPr>
          <p:nvPr>
            <p:ph type="body" idx="1"/>
          </p:nvPr>
        </p:nvSpPr>
        <p:spPr bwMode="auto">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78488664" name="Content Placeholder 3"/>
          <p:cNvSpPr>
            <a:spLocks noGrp="1"/>
          </p:cNvSpPr>
          <p:nvPr>
            <p:ph sz="half" idx="2"/>
          </p:nvPr>
        </p:nvSpPr>
        <p:spPr bwMode="auto">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365896184" name="Text Placeholder 4"/>
          <p:cNvSpPr>
            <a:spLocks noGrp="1"/>
          </p:cNvSpPr>
          <p:nvPr>
            <p:ph type="body" sz="quarter" idx="3"/>
          </p:nvPr>
        </p:nvSpPr>
        <p:spPr bwMode="auto">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1308711335" name="Content Placeholder 5"/>
          <p:cNvSpPr>
            <a:spLocks noGrp="1"/>
          </p:cNvSpPr>
          <p:nvPr>
            <p:ph sz="quarter" idx="4"/>
          </p:nvPr>
        </p:nvSpPr>
        <p:spPr bwMode="auto">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295911468" name="Date Placeholder 6"/>
          <p:cNvSpPr>
            <a:spLocks noGrp="1"/>
          </p:cNvSpPr>
          <p:nvPr>
            <p:ph type="dt" sz="half" idx="10"/>
          </p:nvPr>
        </p:nvSpPr>
        <p:spPr bwMode="auto"/>
        <p:txBody>
          <a:bodyPr/>
          <a:lstStyle/>
          <a:p>
            <a:pPr>
              <a:defRPr/>
            </a:pPr>
            <a:fld id="{1D8BD707-D9CF-40AE-B4C6-C98DA3205C09}" type="datetimeFigureOut">
              <a:rPr lang="en-US"/>
              <a:t>8/1/2011</a:t>
            </a:fld>
            <a:endParaRPr lang="en-US"/>
          </a:p>
        </p:txBody>
      </p:sp>
      <p:sp>
        <p:nvSpPr>
          <p:cNvPr id="1034799791" name="Footer Placeholder 7"/>
          <p:cNvSpPr>
            <a:spLocks noGrp="1"/>
          </p:cNvSpPr>
          <p:nvPr>
            <p:ph type="ftr" sz="quarter" idx="11"/>
          </p:nvPr>
        </p:nvSpPr>
        <p:spPr bwMode="auto"/>
        <p:txBody>
          <a:bodyPr/>
          <a:lstStyle/>
          <a:p>
            <a:pPr>
              <a:defRPr/>
            </a:pPr>
            <a:endParaRPr lang="en-US"/>
          </a:p>
        </p:txBody>
      </p:sp>
      <p:sp>
        <p:nvSpPr>
          <p:cNvPr id="728033458" name="Slide Number Placeholder 8"/>
          <p:cNvSpPr>
            <a:spLocks noGrp="1"/>
          </p:cNvSpPr>
          <p:nvPr>
            <p:ph type="sldNum" sz="quarter" idx="12"/>
          </p:nvPr>
        </p:nvSpPr>
        <p:spPr bwMode="auto"/>
        <p:txBody>
          <a:bodyPr/>
          <a:lstStyle/>
          <a:p>
            <a:pPr>
              <a:defRPr/>
            </a:pPr>
            <a:fld id="{B6F15528-21DE-4FAA-801E-634DDDAF4B2B}"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itleOnly" userDrawn="1">
  <p:cSld name="Title Only">
    <p:spTree>
      <p:nvGrpSpPr>
        <p:cNvPr id="1" name=""/>
        <p:cNvGrpSpPr/>
        <p:nvPr/>
      </p:nvGrpSpPr>
      <p:grpSpPr bwMode="auto">
        <a:xfrm>
          <a:off x="0" y="0"/>
          <a:ext cx="0" cy="0"/>
          <a:chOff x="0" y="0"/>
          <a:chExt cx="0" cy="0"/>
        </a:xfrm>
      </p:grpSpPr>
      <p:sp>
        <p:nvSpPr>
          <p:cNvPr id="1726758854" name="Title 1"/>
          <p:cNvSpPr>
            <a:spLocks noGrp="1"/>
          </p:cNvSpPr>
          <p:nvPr>
            <p:ph type="title"/>
          </p:nvPr>
        </p:nvSpPr>
        <p:spPr bwMode="auto"/>
        <p:txBody>
          <a:bodyPr/>
          <a:lstStyle/>
          <a:p>
            <a:pPr>
              <a:defRPr/>
            </a:pPr>
            <a:r>
              <a:rPr lang="en-US"/>
              <a:t>Click to edit Master title style</a:t>
            </a:r>
            <a:endParaRPr lang="en-US"/>
          </a:p>
        </p:txBody>
      </p:sp>
      <p:sp>
        <p:nvSpPr>
          <p:cNvPr id="957903468" name="Date Placeholder 2"/>
          <p:cNvSpPr>
            <a:spLocks noGrp="1"/>
          </p:cNvSpPr>
          <p:nvPr>
            <p:ph type="dt" sz="half" idx="10"/>
          </p:nvPr>
        </p:nvSpPr>
        <p:spPr bwMode="auto"/>
        <p:txBody>
          <a:bodyPr/>
          <a:lstStyle/>
          <a:p>
            <a:pPr>
              <a:defRPr/>
            </a:pPr>
            <a:fld id="{1D8BD707-D9CF-40AE-B4C6-C98DA3205C09}" type="datetimeFigureOut">
              <a:rPr lang="en-US"/>
              <a:t>8/1/2011</a:t>
            </a:fld>
            <a:endParaRPr lang="en-US"/>
          </a:p>
        </p:txBody>
      </p:sp>
      <p:sp>
        <p:nvSpPr>
          <p:cNvPr id="179088963" name="Footer Placeholder 3"/>
          <p:cNvSpPr>
            <a:spLocks noGrp="1"/>
          </p:cNvSpPr>
          <p:nvPr>
            <p:ph type="ftr" sz="quarter" idx="11"/>
          </p:nvPr>
        </p:nvSpPr>
        <p:spPr bwMode="auto"/>
        <p:txBody>
          <a:bodyPr/>
          <a:lstStyle/>
          <a:p>
            <a:pPr>
              <a:defRPr/>
            </a:pPr>
            <a:endParaRPr lang="en-US"/>
          </a:p>
        </p:txBody>
      </p:sp>
      <p:sp>
        <p:nvSpPr>
          <p:cNvPr id="2116409513" name="Slide Number Placeholder 4"/>
          <p:cNvSpPr>
            <a:spLocks noGrp="1"/>
          </p:cNvSpPr>
          <p:nvPr>
            <p:ph type="sldNum" sz="quarter" idx="12"/>
          </p:nvPr>
        </p:nvSpPr>
        <p:spPr bwMode="auto"/>
        <p:txBody>
          <a:bodyPr/>
          <a:lstStyle/>
          <a:p>
            <a:pPr>
              <a:defRPr/>
            </a:pPr>
            <a:fld id="{B6F15528-21DE-4FAA-801E-634DDDAF4B2B}"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blank" userDrawn="1">
  <p:cSld name="Blank">
    <p:spTree>
      <p:nvGrpSpPr>
        <p:cNvPr id="1" name=""/>
        <p:cNvGrpSpPr/>
        <p:nvPr/>
      </p:nvGrpSpPr>
      <p:grpSpPr bwMode="auto">
        <a:xfrm>
          <a:off x="0" y="0"/>
          <a:ext cx="0" cy="0"/>
          <a:chOff x="0" y="0"/>
          <a:chExt cx="0" cy="0"/>
        </a:xfrm>
      </p:grpSpPr>
      <p:sp>
        <p:nvSpPr>
          <p:cNvPr id="2030979338" name="Date Placeholder 1"/>
          <p:cNvSpPr>
            <a:spLocks noGrp="1"/>
          </p:cNvSpPr>
          <p:nvPr>
            <p:ph type="dt" sz="half" idx="10"/>
          </p:nvPr>
        </p:nvSpPr>
        <p:spPr bwMode="auto"/>
        <p:txBody>
          <a:bodyPr/>
          <a:lstStyle/>
          <a:p>
            <a:pPr>
              <a:defRPr/>
            </a:pPr>
            <a:fld id="{1D8BD707-D9CF-40AE-B4C6-C98DA3205C09}" type="datetimeFigureOut">
              <a:rPr lang="en-US"/>
              <a:t>8/1/2011</a:t>
            </a:fld>
            <a:endParaRPr lang="en-US"/>
          </a:p>
        </p:txBody>
      </p:sp>
      <p:sp>
        <p:nvSpPr>
          <p:cNvPr id="640382561" name="Footer Placeholder 2"/>
          <p:cNvSpPr>
            <a:spLocks noGrp="1"/>
          </p:cNvSpPr>
          <p:nvPr>
            <p:ph type="ftr" sz="quarter" idx="11"/>
          </p:nvPr>
        </p:nvSpPr>
        <p:spPr bwMode="auto"/>
        <p:txBody>
          <a:bodyPr/>
          <a:lstStyle/>
          <a:p>
            <a:pPr>
              <a:defRPr/>
            </a:pPr>
            <a:endParaRPr lang="en-US"/>
          </a:p>
        </p:txBody>
      </p:sp>
      <p:sp>
        <p:nvSpPr>
          <p:cNvPr id="691504303" name="Slide Number Placeholder 3"/>
          <p:cNvSpPr>
            <a:spLocks noGrp="1"/>
          </p:cNvSpPr>
          <p:nvPr>
            <p:ph type="sldNum" sz="quarter" idx="12"/>
          </p:nvPr>
        </p:nvSpPr>
        <p:spPr bwMode="auto"/>
        <p:txBody>
          <a:bodyPr/>
          <a:lstStyle/>
          <a:p>
            <a:pPr>
              <a:defRPr/>
            </a:pPr>
            <a:fld id="{B6F15528-21DE-4FAA-801E-634DDDAF4B2B}"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Tx" userDrawn="1">
  <p:cSld name="Content with Caption">
    <p:spTree>
      <p:nvGrpSpPr>
        <p:cNvPr id="1" name=""/>
        <p:cNvGrpSpPr/>
        <p:nvPr/>
      </p:nvGrpSpPr>
      <p:grpSpPr bwMode="auto">
        <a:xfrm>
          <a:off x="0" y="0"/>
          <a:ext cx="0" cy="0"/>
          <a:chOff x="0" y="0"/>
          <a:chExt cx="0" cy="0"/>
        </a:xfrm>
      </p:grpSpPr>
      <p:sp>
        <p:nvSpPr>
          <p:cNvPr id="1986285725" name="Title 1"/>
          <p:cNvSpPr>
            <a:spLocks noGrp="1"/>
          </p:cNvSpPr>
          <p:nvPr>
            <p:ph type="title"/>
          </p:nvPr>
        </p:nvSpPr>
        <p:spPr bwMode="auto">
          <a:xfrm>
            <a:off x="457200" y="273050"/>
            <a:ext cx="3008313" cy="1162050"/>
          </a:xfrm>
        </p:spPr>
        <p:txBody>
          <a:bodyPr anchor="b"/>
          <a:lstStyle>
            <a:lvl1pPr algn="l">
              <a:defRPr sz="2000" b="1"/>
            </a:lvl1pPr>
          </a:lstStyle>
          <a:p>
            <a:pPr>
              <a:defRPr/>
            </a:pPr>
            <a:r>
              <a:rPr lang="en-US"/>
              <a:t>Click to edit Master title style</a:t>
            </a:r>
            <a:endParaRPr lang="en-US"/>
          </a:p>
        </p:txBody>
      </p:sp>
      <p:sp>
        <p:nvSpPr>
          <p:cNvPr id="953331558" name="Content Placeholder 2"/>
          <p:cNvSpPr>
            <a:spLocks noGrp="1"/>
          </p:cNvSpPr>
          <p:nvPr>
            <p:ph idx="1"/>
          </p:nvPr>
        </p:nvSpPr>
        <p:spPr bwMode="auto">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946043631" name="Text Placeholder 3"/>
          <p:cNvSpPr>
            <a:spLocks noGrp="1"/>
          </p:cNvSpPr>
          <p:nvPr>
            <p:ph type="body" sz="half" idx="2"/>
          </p:nvPr>
        </p:nvSpPr>
        <p:spPr bwMode="auto">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2051970001" name="Date Placeholder 4"/>
          <p:cNvSpPr>
            <a:spLocks noGrp="1"/>
          </p:cNvSpPr>
          <p:nvPr>
            <p:ph type="dt" sz="half" idx="10"/>
          </p:nvPr>
        </p:nvSpPr>
        <p:spPr bwMode="auto"/>
        <p:txBody>
          <a:bodyPr/>
          <a:lstStyle/>
          <a:p>
            <a:pPr>
              <a:defRPr/>
            </a:pPr>
            <a:fld id="{1D8BD707-D9CF-40AE-B4C6-C98DA3205C09}" type="datetimeFigureOut">
              <a:rPr lang="en-US"/>
              <a:t>8/1/2011</a:t>
            </a:fld>
            <a:endParaRPr lang="en-US"/>
          </a:p>
        </p:txBody>
      </p:sp>
      <p:sp>
        <p:nvSpPr>
          <p:cNvPr id="344272435" name="Footer Placeholder 5"/>
          <p:cNvSpPr>
            <a:spLocks noGrp="1"/>
          </p:cNvSpPr>
          <p:nvPr>
            <p:ph type="ftr" sz="quarter" idx="11"/>
          </p:nvPr>
        </p:nvSpPr>
        <p:spPr bwMode="auto"/>
        <p:txBody>
          <a:bodyPr/>
          <a:lstStyle/>
          <a:p>
            <a:pPr>
              <a:defRPr/>
            </a:pPr>
            <a:endParaRPr lang="en-US"/>
          </a:p>
        </p:txBody>
      </p:sp>
      <p:sp>
        <p:nvSpPr>
          <p:cNvPr id="237166712" name="Slide Number Placeholder 6"/>
          <p:cNvSpPr>
            <a:spLocks noGrp="1"/>
          </p:cNvSpPr>
          <p:nvPr>
            <p:ph type="sldNum" sz="quarter" idx="12"/>
          </p:nvPr>
        </p:nvSpPr>
        <p:spPr bwMode="auto"/>
        <p:txBody>
          <a:bodyPr/>
          <a:lstStyle/>
          <a:p>
            <a:pPr>
              <a:defRPr/>
            </a:pPr>
            <a:fld id="{B6F15528-21DE-4FAA-801E-634DDDAF4B2B}"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picTx" userDrawn="1">
  <p:cSld name="Picture with Caption">
    <p:spTree>
      <p:nvGrpSpPr>
        <p:cNvPr id="1" name=""/>
        <p:cNvGrpSpPr/>
        <p:nvPr/>
      </p:nvGrpSpPr>
      <p:grpSpPr bwMode="auto">
        <a:xfrm>
          <a:off x="0" y="0"/>
          <a:ext cx="0" cy="0"/>
          <a:chOff x="0" y="0"/>
          <a:chExt cx="0" cy="0"/>
        </a:xfrm>
      </p:grpSpPr>
      <p:sp>
        <p:nvSpPr>
          <p:cNvPr id="2030697555" name="Title 1"/>
          <p:cNvSpPr>
            <a:spLocks noGrp="1"/>
          </p:cNvSpPr>
          <p:nvPr>
            <p:ph type="title"/>
          </p:nvPr>
        </p:nvSpPr>
        <p:spPr bwMode="auto">
          <a:xfrm>
            <a:off x="1792288" y="4800600"/>
            <a:ext cx="5486400" cy="566738"/>
          </a:xfrm>
        </p:spPr>
        <p:txBody>
          <a:bodyPr anchor="b"/>
          <a:lstStyle>
            <a:lvl1pPr algn="l">
              <a:defRPr sz="2000" b="1"/>
            </a:lvl1pPr>
          </a:lstStyle>
          <a:p>
            <a:pPr>
              <a:defRPr/>
            </a:pPr>
            <a:r>
              <a:rPr lang="en-US"/>
              <a:t>Click to edit Master title style</a:t>
            </a:r>
            <a:endParaRPr lang="en-US"/>
          </a:p>
        </p:txBody>
      </p:sp>
      <p:sp>
        <p:nvSpPr>
          <p:cNvPr id="1531915240" name="Picture Placeholder 2"/>
          <p:cNvSpPr>
            <a:spLocks noGrp="1"/>
          </p:cNvSpPr>
          <p:nvPr>
            <p:ph type="pic" idx="1"/>
          </p:nvPr>
        </p:nvSpPr>
        <p:spPr bwMode="auto">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lang="en-US"/>
          </a:p>
        </p:txBody>
      </p:sp>
      <p:sp>
        <p:nvSpPr>
          <p:cNvPr id="1007952607" name="Text Placeholder 3"/>
          <p:cNvSpPr>
            <a:spLocks noGrp="1"/>
          </p:cNvSpPr>
          <p:nvPr>
            <p:ph type="body" sz="half" idx="2"/>
          </p:nvPr>
        </p:nvSpPr>
        <p:spPr bwMode="auto">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419536265" name="Date Placeholder 4"/>
          <p:cNvSpPr>
            <a:spLocks noGrp="1"/>
          </p:cNvSpPr>
          <p:nvPr>
            <p:ph type="dt" sz="half" idx="10"/>
          </p:nvPr>
        </p:nvSpPr>
        <p:spPr bwMode="auto"/>
        <p:txBody>
          <a:bodyPr/>
          <a:lstStyle/>
          <a:p>
            <a:pPr>
              <a:defRPr/>
            </a:pPr>
            <a:fld id="{1D8BD707-D9CF-40AE-B4C6-C98DA3205C09}" type="datetimeFigureOut">
              <a:rPr lang="en-US"/>
              <a:t>8/1/2011</a:t>
            </a:fld>
            <a:endParaRPr lang="en-US"/>
          </a:p>
        </p:txBody>
      </p:sp>
      <p:sp>
        <p:nvSpPr>
          <p:cNvPr id="260002874" name="Footer Placeholder 5"/>
          <p:cNvSpPr>
            <a:spLocks noGrp="1"/>
          </p:cNvSpPr>
          <p:nvPr>
            <p:ph type="ftr" sz="quarter" idx="11"/>
          </p:nvPr>
        </p:nvSpPr>
        <p:spPr bwMode="auto"/>
        <p:txBody>
          <a:bodyPr/>
          <a:lstStyle/>
          <a:p>
            <a:pPr>
              <a:defRPr/>
            </a:pPr>
            <a:endParaRPr lang="en-US"/>
          </a:p>
        </p:txBody>
      </p:sp>
      <p:sp>
        <p:nvSpPr>
          <p:cNvPr id="1527895706" name="Slide Number Placeholder 6"/>
          <p:cNvSpPr>
            <a:spLocks noGrp="1"/>
          </p:cNvSpPr>
          <p:nvPr>
            <p:ph type="sldNum" sz="quarter" idx="12"/>
          </p:nvPr>
        </p:nvSpPr>
        <p:spPr bwMode="auto"/>
        <p:txBody>
          <a:bodyPr/>
          <a:lstStyle/>
          <a:p>
            <a:pPr>
              <a:defRPr/>
            </a:pPr>
            <a:fld id="{B6F15528-21DE-4FAA-801E-634DDDAF4B2B}" type="slidenum">
              <a:rPr lang="en-US"/>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p:cNvGrpSpPr/>
        <p:nvPr/>
      </p:nvGrpSpPr>
      <p:grpSpPr bwMode="auto">
        <a:xfrm>
          <a:off x="0" y="0"/>
          <a:ext cx="0" cy="0"/>
          <a:chOff x="0" y="0"/>
          <a:chExt cx="0" cy="0"/>
        </a:xfrm>
      </p:grpSpPr>
      <p:sp>
        <p:nvSpPr>
          <p:cNvPr id="1340651212" name="Title Placeholder 1"/>
          <p:cNvSpPr>
            <a:spLocks noGrp="1"/>
          </p:cNvSpPr>
          <p:nvPr>
            <p:ph type="title"/>
          </p:nvPr>
        </p:nvSpPr>
        <p:spPr bwMode="auto">
          <a:xfrm>
            <a:off x="457200" y="274638"/>
            <a:ext cx="8229600" cy="1143000"/>
          </a:xfrm>
          <a:prstGeom prst="rect">
            <a:avLst/>
          </a:prstGeom>
        </p:spPr>
        <p:txBody>
          <a:bodyPr vert="horz" lIns="91440" tIns="45720" rIns="91440" bIns="45720" rtlCol="0" anchor="ctr">
            <a:normAutofit/>
          </a:bodyPr>
          <a:lstStyle/>
          <a:p>
            <a:pPr>
              <a:defRPr/>
            </a:pPr>
            <a:r>
              <a:rPr lang="en-US"/>
              <a:t>Click to edit Master title style</a:t>
            </a:r>
            <a:endParaRPr lang="en-US"/>
          </a:p>
        </p:txBody>
      </p:sp>
      <p:sp>
        <p:nvSpPr>
          <p:cNvPr id="394800689" name="Text Placeholder 2"/>
          <p:cNvSpPr>
            <a:spLocks noGrp="1"/>
          </p:cNvSpPr>
          <p:nvPr>
            <p:ph type="body" idx="1"/>
          </p:nvPr>
        </p:nvSpPr>
        <p:spPr bwMode="auto">
          <a:xfrm>
            <a:off x="457200" y="1600200"/>
            <a:ext cx="82296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224900348" name="Date Placeholder 3"/>
          <p:cNvSpPr>
            <a:spLocks noGrp="1"/>
          </p:cNvSpPr>
          <p:nvPr>
            <p:ph type="dt" sz="half" idx="2"/>
          </p:nvPr>
        </p:nvSpPr>
        <p:spPr bwMode="auto">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1D8BD707-D9CF-40AE-B4C6-C98DA3205C09}" type="datetimeFigureOut">
              <a:rPr lang="en-US"/>
              <a:t>8/1/2011</a:t>
            </a:fld>
            <a:endParaRPr lang="en-US"/>
          </a:p>
        </p:txBody>
      </p:sp>
      <p:sp>
        <p:nvSpPr>
          <p:cNvPr id="230915971" name="Footer Placeholder 4"/>
          <p:cNvSpPr>
            <a:spLocks noGrp="1"/>
          </p:cNvSpPr>
          <p:nvPr>
            <p:ph type="ftr" sz="quarter" idx="3"/>
          </p:nvPr>
        </p:nvSpPr>
        <p:spPr bwMode="auto">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1513658395" name="Slide Number Placeholder 5"/>
          <p:cNvSpPr>
            <a:spLocks noGrp="1"/>
          </p:cNvSpPr>
          <p:nvPr>
            <p:ph type="sldNum" sz="quarter" idx="4"/>
          </p:nvPr>
        </p:nvSpPr>
        <p:spPr bwMode="auto">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6F15528-21DE-4FAA-801E-634DDDAF4B2B}" type="slidenum">
              <a:rPr lang="en-US"/>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a:spcBef>
          <a:spcPts val="0"/>
        </a:spcBef>
        <a:buNone/>
        <a:defRPr sz="4400">
          <a:solidFill>
            <a:schemeClr val="tx1"/>
          </a:solidFill>
          <a:latin typeface="+mj-lt"/>
          <a:ea typeface="+mj-ea"/>
          <a:cs typeface="+mj-cs"/>
        </a:defRPr>
      </a:lvl1pPr>
    </p:titleStyle>
    <p:bodyStyle>
      <a:lvl1pPr marL="342900" indent="-342900" algn="l" defTabSz="914400" rtl="0">
        <a:spcBef>
          <a:spcPts val="0"/>
        </a:spcBef>
        <a:buFont typeface="Arial"/>
        <a:buChar char="•"/>
        <a:defRPr sz="3200">
          <a:solidFill>
            <a:schemeClr val="tx1"/>
          </a:solidFill>
          <a:latin typeface="+mn-lt"/>
          <a:ea typeface="+mn-ea"/>
          <a:cs typeface="+mn-cs"/>
        </a:defRPr>
      </a:lvl1pPr>
      <a:lvl2pPr marL="742950" indent="-285750" algn="l" defTabSz="914400" rtl="0">
        <a:spcBef>
          <a:spcPts val="0"/>
        </a:spcBef>
        <a:buFont typeface="Arial"/>
        <a:buChar char="–"/>
        <a:defRPr sz="2800">
          <a:solidFill>
            <a:schemeClr val="tx1"/>
          </a:solidFill>
          <a:latin typeface="+mn-lt"/>
          <a:ea typeface="+mn-ea"/>
          <a:cs typeface="+mn-cs"/>
        </a:defRPr>
      </a:lvl2pPr>
      <a:lvl3pPr marL="1143000" indent="-228600" algn="l" defTabSz="914400" rtl="0">
        <a:spcBef>
          <a:spcPts val="0"/>
        </a:spcBef>
        <a:buFont typeface="Arial"/>
        <a:buChar char="•"/>
        <a:defRPr sz="2400">
          <a:solidFill>
            <a:schemeClr val="tx1"/>
          </a:solidFill>
          <a:latin typeface="+mn-lt"/>
          <a:ea typeface="+mn-ea"/>
          <a:cs typeface="+mn-cs"/>
        </a:defRPr>
      </a:lvl3pPr>
      <a:lvl4pPr marL="1600200" indent="-228600" algn="l" defTabSz="914400" rtl="0">
        <a:spcBef>
          <a:spcPts val="0"/>
        </a:spcBef>
        <a:buFont typeface="Arial"/>
        <a:buChar char="–"/>
        <a:defRPr sz="2000">
          <a:solidFill>
            <a:schemeClr val="tx1"/>
          </a:solidFill>
          <a:latin typeface="+mn-lt"/>
          <a:ea typeface="+mn-ea"/>
          <a:cs typeface="+mn-cs"/>
        </a:defRPr>
      </a:lvl4pPr>
      <a:lvl5pPr marL="2057400" indent="-228600" algn="l" defTabSz="914400" rtl="0">
        <a:spcBef>
          <a:spcPts val="0"/>
        </a:spcBef>
        <a:buFont typeface="Arial"/>
        <a:buChar char="»"/>
        <a:defRPr sz="2000">
          <a:solidFill>
            <a:schemeClr val="tx1"/>
          </a:solidFill>
          <a:latin typeface="+mn-lt"/>
          <a:ea typeface="+mn-ea"/>
          <a:cs typeface="+mn-cs"/>
        </a:defRPr>
      </a:lvl5pPr>
      <a:lvl6pPr marL="2514600" indent="-228600" algn="l" defTabSz="914400" rtl="0">
        <a:spcBef>
          <a:spcPts val="0"/>
        </a:spcBef>
        <a:buFont typeface="Arial"/>
        <a:buChar char="•"/>
        <a:defRPr sz="2000">
          <a:solidFill>
            <a:schemeClr val="tx1"/>
          </a:solidFill>
          <a:latin typeface="+mn-lt"/>
          <a:ea typeface="+mn-ea"/>
          <a:cs typeface="+mn-cs"/>
        </a:defRPr>
      </a:lvl6pPr>
      <a:lvl7pPr marL="2971800" indent="-228600" algn="l" defTabSz="914400" rtl="0">
        <a:spcBef>
          <a:spcPts val="0"/>
        </a:spcBef>
        <a:buFont typeface="Arial"/>
        <a:buChar char="•"/>
        <a:defRPr sz="2000">
          <a:solidFill>
            <a:schemeClr val="tx1"/>
          </a:solidFill>
          <a:latin typeface="+mn-lt"/>
          <a:ea typeface="+mn-ea"/>
          <a:cs typeface="+mn-cs"/>
        </a:defRPr>
      </a:lvl7pPr>
      <a:lvl8pPr marL="3429000" indent="-228600" algn="l" defTabSz="914400" rtl="0">
        <a:spcBef>
          <a:spcPts val="0"/>
        </a:spcBef>
        <a:buFont typeface="Arial"/>
        <a:buChar char="•"/>
        <a:defRPr sz="2000">
          <a:solidFill>
            <a:schemeClr val="tx1"/>
          </a:solidFill>
          <a:latin typeface="+mn-lt"/>
          <a:ea typeface="+mn-ea"/>
          <a:cs typeface="+mn-cs"/>
        </a:defRPr>
      </a:lvl8pPr>
      <a:lvl9pPr marL="3886200" indent="-228600" algn="l" defTabSz="914400" rtl="0">
        <a:spcBef>
          <a:spcPts val="0"/>
        </a:spcBef>
        <a:buFont typeface="Arial"/>
        <a:buChar char="•"/>
        <a:defRPr sz="2000">
          <a:solidFill>
            <a:schemeClr val="tx1"/>
          </a:solidFill>
          <a:latin typeface="+mn-lt"/>
          <a:ea typeface="+mn-ea"/>
          <a:cs typeface="+mn-cs"/>
        </a:defRPr>
      </a:lvl9pPr>
    </p:bodyStyle>
    <p:otherStyle>
      <a:defPPr>
        <a:defRPr lang="en-US"/>
      </a:defPPr>
      <a:lvl1pPr marL="0" algn="l" defTabSz="914400" rtl="0">
        <a:defRPr sz="1800">
          <a:solidFill>
            <a:schemeClr val="tx1"/>
          </a:solidFill>
          <a:latin typeface="+mn-lt"/>
          <a:ea typeface="+mn-ea"/>
          <a:cs typeface="+mn-cs"/>
        </a:defRPr>
      </a:lvl1pPr>
      <a:lvl2pPr marL="457200" algn="l" defTabSz="914400" rtl="0">
        <a:defRPr sz="1800">
          <a:solidFill>
            <a:schemeClr val="tx1"/>
          </a:solidFill>
          <a:latin typeface="+mn-lt"/>
          <a:ea typeface="+mn-ea"/>
          <a:cs typeface="+mn-cs"/>
        </a:defRPr>
      </a:lvl2pPr>
      <a:lvl3pPr marL="914400" algn="l" defTabSz="914400" rtl="0">
        <a:defRPr sz="1800">
          <a:solidFill>
            <a:schemeClr val="tx1"/>
          </a:solidFill>
          <a:latin typeface="+mn-lt"/>
          <a:ea typeface="+mn-ea"/>
          <a:cs typeface="+mn-cs"/>
        </a:defRPr>
      </a:lvl3pPr>
      <a:lvl4pPr marL="1371600" algn="l" defTabSz="914400" rtl="0">
        <a:defRPr sz="1800">
          <a:solidFill>
            <a:schemeClr val="tx1"/>
          </a:solidFill>
          <a:latin typeface="+mn-lt"/>
          <a:ea typeface="+mn-ea"/>
          <a:cs typeface="+mn-cs"/>
        </a:defRPr>
      </a:lvl4pPr>
      <a:lvl5pPr marL="1828800" algn="l" defTabSz="914400" rtl="0">
        <a:defRPr sz="1800">
          <a:solidFill>
            <a:schemeClr val="tx1"/>
          </a:solidFill>
          <a:latin typeface="+mn-lt"/>
          <a:ea typeface="+mn-ea"/>
          <a:cs typeface="+mn-cs"/>
        </a:defRPr>
      </a:lvl5pPr>
      <a:lvl6pPr marL="2286000" algn="l" defTabSz="914400" rtl="0">
        <a:defRPr sz="1800">
          <a:solidFill>
            <a:schemeClr val="tx1"/>
          </a:solidFill>
          <a:latin typeface="+mn-lt"/>
          <a:ea typeface="+mn-ea"/>
          <a:cs typeface="+mn-cs"/>
        </a:defRPr>
      </a:lvl6pPr>
      <a:lvl7pPr marL="2743200" algn="l" defTabSz="914400" rtl="0">
        <a:defRPr sz="1800">
          <a:solidFill>
            <a:schemeClr val="tx1"/>
          </a:solidFill>
          <a:latin typeface="+mn-lt"/>
          <a:ea typeface="+mn-ea"/>
          <a:cs typeface="+mn-cs"/>
        </a:defRPr>
      </a:lvl7pPr>
      <a:lvl8pPr marL="3200400" algn="l" defTabSz="914400" rtl="0">
        <a:defRPr sz="1800">
          <a:solidFill>
            <a:schemeClr val="tx1"/>
          </a:solidFill>
          <a:latin typeface="+mn-lt"/>
          <a:ea typeface="+mn-ea"/>
          <a:cs typeface="+mn-cs"/>
        </a:defRPr>
      </a:lvl8pPr>
      <a:lvl9pPr marL="3657600" algn="l" defTabSz="914400" rtl="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bg>
      <p:bgPr shadeToTitle="0">
        <a:solidFill>
          <a:srgbClr val="423801"/>
        </a:solidFill>
      </p:bgPr>
    </p:bg>
    <p:spTree>
      <p:nvGrpSpPr>
        <p:cNvPr id="1" name=""/>
        <p:cNvGrpSpPr/>
        <p:nvPr/>
      </p:nvGrpSpPr>
      <p:grpSpPr bwMode="auto">
        <a:xfrm>
          <a:off x="0" y="0"/>
          <a:ext cx="0" cy="0"/>
          <a:chOff x="0" y="0"/>
          <a:chExt cx="0" cy="0"/>
        </a:xfrm>
      </p:grpSpPr>
      <p:sp>
        <p:nvSpPr>
          <p:cNvPr id="1825893310" name="Freeform 2"/>
          <p:cNvSpPr/>
          <p:nvPr/>
        </p:nvSpPr>
        <p:spPr bwMode="auto">
          <a:xfrm rot="0" flipH="0" flipV="0">
            <a:off x="-518437" y="-475234"/>
            <a:ext cx="15984062" cy="22265195"/>
          </a:xfrm>
          <a:custGeom>
            <a:avLst/>
            <a:gdLst/>
            <a:ahLst/>
            <a:cxnLst/>
            <a:rect l="l" t="t" r="r" b="b"/>
            <a:pathLst>
              <a:path w="15984062" h="22265195" fill="norm" stroke="1" extrusionOk="0">
                <a:moveTo>
                  <a:pt x="0" y="0"/>
                </a:moveTo>
                <a:lnTo>
                  <a:pt x="15984062" y="0"/>
                </a:lnTo>
                <a:lnTo>
                  <a:pt x="15984062" y="22265195"/>
                </a:lnTo>
                <a:lnTo>
                  <a:pt x="0" y="22265195"/>
                </a:lnTo>
                <a:lnTo>
                  <a:pt x="0" y="0"/>
                </a:lnTo>
                <a:close/>
              </a:path>
            </a:pathLst>
          </a:custGeom>
          <a:blipFill rotWithShape="1">
            <a:blip r:embed="rId3"/>
            <a:stretch>
              <a:fillRect l="-71655" t="0" r="-71655" b="0"/>
            </a:stretch>
          </a:blipFill>
        </p:spPr>
      </p:sp>
      <p:grpSp>
        <p:nvGrpSpPr>
          <p:cNvPr id="1243235075" name="Group 3"/>
          <p:cNvGrpSpPr/>
          <p:nvPr/>
        </p:nvGrpSpPr>
        <p:grpSpPr bwMode="auto">
          <a:xfrm rot="0">
            <a:off x="7604621" y="8097931"/>
            <a:ext cx="5983907" cy="3332985"/>
            <a:chOff x="0" y="0"/>
            <a:chExt cx="1349203" cy="751494"/>
          </a:xfrm>
        </p:grpSpPr>
        <p:sp>
          <p:nvSpPr>
            <p:cNvPr id="4" name="Freeform 4"/>
            <p:cNvSpPr/>
            <p:nvPr/>
          </p:nvSpPr>
          <p:spPr bwMode="auto">
            <a:xfrm rot="0" flipH="0" flipV="0">
              <a:off x="0" y="0"/>
              <a:ext cx="1349203" cy="751494"/>
            </a:xfrm>
            <a:custGeom>
              <a:avLst/>
              <a:gdLst/>
              <a:ahLst/>
              <a:cxnLst/>
              <a:rect l="l" t="t" r="r" b="b"/>
              <a:pathLst>
                <a:path w="1349203" h="751494" fill="norm" stroke="1" extrusionOk="0">
                  <a:moveTo>
                    <a:pt x="38814" y="0"/>
                  </a:moveTo>
                  <a:lnTo>
                    <a:pt x="1310389" y="0"/>
                  </a:lnTo>
                  <a:cubicBezTo>
                    <a:pt x="1331825" y="0"/>
                    <a:pt x="1349203" y="17377"/>
                    <a:pt x="1349203" y="38814"/>
                  </a:cubicBezTo>
                  <a:lnTo>
                    <a:pt x="1349203" y="712681"/>
                  </a:lnTo>
                  <a:cubicBezTo>
                    <a:pt x="1349203" y="734117"/>
                    <a:pt x="1331825" y="751494"/>
                    <a:pt x="1310389" y="751494"/>
                  </a:cubicBezTo>
                  <a:lnTo>
                    <a:pt x="38814" y="751494"/>
                  </a:lnTo>
                  <a:cubicBezTo>
                    <a:pt x="17377" y="751494"/>
                    <a:pt x="0" y="734117"/>
                    <a:pt x="0" y="712681"/>
                  </a:cubicBezTo>
                  <a:lnTo>
                    <a:pt x="0" y="38814"/>
                  </a:lnTo>
                  <a:cubicBezTo>
                    <a:pt x="0" y="17377"/>
                    <a:pt x="17377" y="0"/>
                    <a:pt x="38814" y="0"/>
                  </a:cubicBezTo>
                  <a:close/>
                </a:path>
              </a:pathLst>
            </a:custGeom>
            <a:solidFill>
              <a:srgbClr val="000000">
                <a:alpha val="0"/>
              </a:srgbClr>
            </a:solidFill>
            <a:ln w="23812" cap="rnd">
              <a:solidFill>
                <a:srgbClr val="006D77"/>
              </a:solidFill>
              <a:prstDash val="solid"/>
              <a:round/>
            </a:ln>
          </p:spPr>
        </p:sp>
        <p:sp>
          <p:nvSpPr>
            <p:cNvPr id="5" name="TextBox 5"/>
            <p:cNvSpPr txBox="1"/>
            <p:nvPr/>
          </p:nvSpPr>
          <p:spPr bwMode="auto">
            <a:xfrm>
              <a:off x="0" y="-66675"/>
              <a:ext cx="1349203" cy="818169"/>
            </a:xfrm>
            <a:prstGeom prst="rect">
              <a:avLst/>
            </a:prstGeom>
            <a:grpFill/>
          </p:spPr>
          <p:txBody>
            <a:bodyPr lIns="50800" tIns="50800" rIns="50800" bIns="50800" rtlCol="0" anchor="ctr"/>
            <a:lstStyle/>
            <a:p>
              <a:pPr algn="ctr">
                <a:lnSpc>
                  <a:spcPts val="4601"/>
                </a:lnSpc>
                <a:defRPr/>
              </a:pPr>
              <a:endParaRPr/>
            </a:p>
          </p:txBody>
        </p:sp>
      </p:grpSp>
      <p:grpSp>
        <p:nvGrpSpPr>
          <p:cNvPr id="470969763" name="Group 6"/>
          <p:cNvGrpSpPr/>
          <p:nvPr/>
        </p:nvGrpSpPr>
        <p:grpSpPr bwMode="auto">
          <a:xfrm rot="0">
            <a:off x="1512000" y="4603455"/>
            <a:ext cx="12096000" cy="3332985"/>
            <a:chOff x="0" y="0"/>
            <a:chExt cx="2727307" cy="751494"/>
          </a:xfrm>
        </p:grpSpPr>
        <p:sp>
          <p:nvSpPr>
            <p:cNvPr id="7" name="Freeform 7"/>
            <p:cNvSpPr/>
            <p:nvPr/>
          </p:nvSpPr>
          <p:spPr bwMode="auto">
            <a:xfrm rot="0" flipH="0" flipV="0">
              <a:off x="0" y="0"/>
              <a:ext cx="2727308" cy="751494"/>
            </a:xfrm>
            <a:custGeom>
              <a:avLst/>
              <a:gdLst/>
              <a:ahLst/>
              <a:cxnLst/>
              <a:rect l="l" t="t" r="r" b="b"/>
              <a:pathLst>
                <a:path w="2727308" h="751494" fill="norm" stroke="1" extrusionOk="0">
                  <a:moveTo>
                    <a:pt x="19201" y="0"/>
                  </a:moveTo>
                  <a:lnTo>
                    <a:pt x="2708106" y="0"/>
                  </a:lnTo>
                  <a:cubicBezTo>
                    <a:pt x="2713199" y="0"/>
                    <a:pt x="2718083" y="2023"/>
                    <a:pt x="2721684" y="5624"/>
                  </a:cubicBezTo>
                  <a:cubicBezTo>
                    <a:pt x="2725285" y="9225"/>
                    <a:pt x="2727308" y="14109"/>
                    <a:pt x="2727308" y="19201"/>
                  </a:cubicBezTo>
                  <a:lnTo>
                    <a:pt x="2727308" y="732293"/>
                  </a:lnTo>
                  <a:cubicBezTo>
                    <a:pt x="2727308" y="737386"/>
                    <a:pt x="2725285" y="742269"/>
                    <a:pt x="2721684" y="745870"/>
                  </a:cubicBezTo>
                  <a:cubicBezTo>
                    <a:pt x="2718083" y="749471"/>
                    <a:pt x="2713199" y="751494"/>
                    <a:pt x="2708106" y="751494"/>
                  </a:cubicBezTo>
                  <a:lnTo>
                    <a:pt x="19201" y="751494"/>
                  </a:lnTo>
                  <a:cubicBezTo>
                    <a:pt x="14109" y="751494"/>
                    <a:pt x="9225" y="749471"/>
                    <a:pt x="5624" y="745870"/>
                  </a:cubicBezTo>
                  <a:cubicBezTo>
                    <a:pt x="2023" y="742269"/>
                    <a:pt x="0" y="737386"/>
                    <a:pt x="0" y="732293"/>
                  </a:cubicBezTo>
                  <a:lnTo>
                    <a:pt x="0" y="19201"/>
                  </a:lnTo>
                  <a:cubicBezTo>
                    <a:pt x="0" y="14109"/>
                    <a:pt x="2023" y="9225"/>
                    <a:pt x="5624" y="5624"/>
                  </a:cubicBezTo>
                  <a:cubicBezTo>
                    <a:pt x="9225" y="2023"/>
                    <a:pt x="14109" y="0"/>
                    <a:pt x="19201" y="0"/>
                  </a:cubicBezTo>
                  <a:close/>
                </a:path>
              </a:pathLst>
            </a:custGeom>
            <a:solidFill>
              <a:srgbClr val="000000">
                <a:alpha val="0"/>
              </a:srgbClr>
            </a:solidFill>
            <a:ln w="23812" cap="rnd">
              <a:solidFill>
                <a:srgbClr val="006D77"/>
              </a:solidFill>
              <a:prstDash val="solid"/>
              <a:round/>
            </a:ln>
          </p:spPr>
        </p:sp>
        <p:sp>
          <p:nvSpPr>
            <p:cNvPr id="8" name="TextBox 8"/>
            <p:cNvSpPr txBox="1"/>
            <p:nvPr/>
          </p:nvSpPr>
          <p:spPr bwMode="auto">
            <a:xfrm>
              <a:off x="0" y="-66675"/>
              <a:ext cx="2727307" cy="818169"/>
            </a:xfrm>
            <a:prstGeom prst="rect">
              <a:avLst/>
            </a:prstGeom>
            <a:grpFill/>
          </p:spPr>
          <p:txBody>
            <a:bodyPr lIns="50800" tIns="50800" rIns="50800" bIns="50800" rtlCol="0" anchor="ctr"/>
            <a:lstStyle/>
            <a:p>
              <a:pPr algn="ctr">
                <a:lnSpc>
                  <a:spcPts val="4601"/>
                </a:lnSpc>
                <a:defRPr/>
              </a:pPr>
              <a:endParaRPr/>
            </a:p>
          </p:txBody>
        </p:sp>
      </p:grpSp>
      <p:grpSp>
        <p:nvGrpSpPr>
          <p:cNvPr id="2049017684" name="Group 9"/>
          <p:cNvGrpSpPr/>
          <p:nvPr/>
        </p:nvGrpSpPr>
        <p:grpSpPr bwMode="auto">
          <a:xfrm rot="0">
            <a:off x="1531471" y="8088840"/>
            <a:ext cx="5713879" cy="3342076"/>
            <a:chOff x="0" y="0"/>
            <a:chExt cx="1288319" cy="753544"/>
          </a:xfrm>
        </p:grpSpPr>
        <p:sp>
          <p:nvSpPr>
            <p:cNvPr id="10" name="Freeform 10"/>
            <p:cNvSpPr/>
            <p:nvPr/>
          </p:nvSpPr>
          <p:spPr bwMode="auto">
            <a:xfrm rot="0" flipH="0" flipV="0">
              <a:off x="0" y="0"/>
              <a:ext cx="1288319" cy="753544"/>
            </a:xfrm>
            <a:custGeom>
              <a:avLst/>
              <a:gdLst/>
              <a:ahLst/>
              <a:cxnLst/>
              <a:rect l="l" t="t" r="r" b="b"/>
              <a:pathLst>
                <a:path w="1288319" h="753544" fill="norm" stroke="1" extrusionOk="0">
                  <a:moveTo>
                    <a:pt x="40648" y="0"/>
                  </a:moveTo>
                  <a:lnTo>
                    <a:pt x="1247671" y="0"/>
                  </a:lnTo>
                  <a:cubicBezTo>
                    <a:pt x="1270120" y="0"/>
                    <a:pt x="1288319" y="18199"/>
                    <a:pt x="1288319" y="40648"/>
                  </a:cubicBezTo>
                  <a:lnTo>
                    <a:pt x="1288319" y="712896"/>
                  </a:lnTo>
                  <a:cubicBezTo>
                    <a:pt x="1288319" y="723677"/>
                    <a:pt x="1284036" y="734015"/>
                    <a:pt x="1276413" y="741638"/>
                  </a:cubicBezTo>
                  <a:cubicBezTo>
                    <a:pt x="1268790" y="749261"/>
                    <a:pt x="1258451" y="753544"/>
                    <a:pt x="1247671" y="753544"/>
                  </a:cubicBezTo>
                  <a:lnTo>
                    <a:pt x="40648" y="753544"/>
                  </a:lnTo>
                  <a:cubicBezTo>
                    <a:pt x="18199" y="753544"/>
                    <a:pt x="0" y="735345"/>
                    <a:pt x="0" y="712896"/>
                  </a:cubicBezTo>
                  <a:lnTo>
                    <a:pt x="0" y="40648"/>
                  </a:lnTo>
                  <a:cubicBezTo>
                    <a:pt x="0" y="18199"/>
                    <a:pt x="18199" y="0"/>
                    <a:pt x="40648" y="0"/>
                  </a:cubicBezTo>
                  <a:close/>
                </a:path>
              </a:pathLst>
            </a:custGeom>
            <a:solidFill>
              <a:srgbClr val="000000">
                <a:alpha val="0"/>
              </a:srgbClr>
            </a:solidFill>
            <a:ln w="23812" cap="rnd">
              <a:solidFill>
                <a:srgbClr val="006D77"/>
              </a:solidFill>
              <a:prstDash val="solid"/>
              <a:round/>
            </a:ln>
          </p:spPr>
        </p:sp>
        <p:sp>
          <p:nvSpPr>
            <p:cNvPr id="11" name="TextBox 11"/>
            <p:cNvSpPr txBox="1"/>
            <p:nvPr/>
          </p:nvSpPr>
          <p:spPr bwMode="auto">
            <a:xfrm>
              <a:off x="0" y="-66675"/>
              <a:ext cx="1288319" cy="820219"/>
            </a:xfrm>
            <a:prstGeom prst="rect">
              <a:avLst/>
            </a:prstGeom>
            <a:grpFill/>
          </p:spPr>
          <p:txBody>
            <a:bodyPr lIns="50800" tIns="50800" rIns="50800" bIns="50800" rtlCol="0" anchor="ctr"/>
            <a:lstStyle/>
            <a:p>
              <a:pPr algn="ctr">
                <a:lnSpc>
                  <a:spcPts val="4601"/>
                </a:lnSpc>
                <a:defRPr/>
              </a:pPr>
              <a:endParaRPr/>
            </a:p>
          </p:txBody>
        </p:sp>
      </p:grpSp>
      <p:grpSp>
        <p:nvGrpSpPr>
          <p:cNvPr id="913811699" name="Group 12"/>
          <p:cNvGrpSpPr/>
          <p:nvPr/>
        </p:nvGrpSpPr>
        <p:grpSpPr bwMode="auto">
          <a:xfrm rot="0">
            <a:off x="1512000" y="11583316"/>
            <a:ext cx="12057057" cy="5027548"/>
            <a:chOff x="0" y="0"/>
            <a:chExt cx="2718526" cy="1133571"/>
          </a:xfrm>
        </p:grpSpPr>
        <p:sp>
          <p:nvSpPr>
            <p:cNvPr id="13" name="Freeform 13"/>
            <p:cNvSpPr/>
            <p:nvPr/>
          </p:nvSpPr>
          <p:spPr bwMode="auto">
            <a:xfrm rot="0" flipH="0" flipV="0">
              <a:off x="0" y="0"/>
              <a:ext cx="2718526" cy="1133571"/>
            </a:xfrm>
            <a:custGeom>
              <a:avLst/>
              <a:gdLst/>
              <a:ahLst/>
              <a:cxnLst/>
              <a:rect l="l" t="t" r="r" b="b"/>
              <a:pathLst>
                <a:path w="2718527" h="1133571" fill="norm" stroke="1" extrusionOk="0">
                  <a:moveTo>
                    <a:pt x="19263" y="0"/>
                  </a:moveTo>
                  <a:lnTo>
                    <a:pt x="2699264" y="0"/>
                  </a:lnTo>
                  <a:cubicBezTo>
                    <a:pt x="2704373" y="0"/>
                    <a:pt x="2709272" y="2030"/>
                    <a:pt x="2712885" y="5642"/>
                  </a:cubicBezTo>
                  <a:cubicBezTo>
                    <a:pt x="2716497" y="9255"/>
                    <a:pt x="2718527" y="14154"/>
                    <a:pt x="2718527" y="19263"/>
                  </a:cubicBezTo>
                  <a:lnTo>
                    <a:pt x="2718527" y="1114307"/>
                  </a:lnTo>
                  <a:cubicBezTo>
                    <a:pt x="2718527" y="1124946"/>
                    <a:pt x="2709902" y="1133571"/>
                    <a:pt x="2699264" y="1133571"/>
                  </a:cubicBezTo>
                  <a:lnTo>
                    <a:pt x="19263" y="1133571"/>
                  </a:lnTo>
                  <a:cubicBezTo>
                    <a:pt x="14154" y="1133571"/>
                    <a:pt x="9255" y="1131541"/>
                    <a:pt x="5642" y="1127928"/>
                  </a:cubicBezTo>
                  <a:cubicBezTo>
                    <a:pt x="2030" y="1124316"/>
                    <a:pt x="0" y="1119416"/>
                    <a:pt x="0" y="1114307"/>
                  </a:cubicBezTo>
                  <a:lnTo>
                    <a:pt x="0" y="19263"/>
                  </a:lnTo>
                  <a:cubicBezTo>
                    <a:pt x="0" y="14154"/>
                    <a:pt x="2030" y="9255"/>
                    <a:pt x="5642" y="5642"/>
                  </a:cubicBezTo>
                  <a:cubicBezTo>
                    <a:pt x="9255" y="2030"/>
                    <a:pt x="14154" y="0"/>
                    <a:pt x="19263" y="0"/>
                  </a:cubicBezTo>
                  <a:close/>
                </a:path>
              </a:pathLst>
            </a:custGeom>
            <a:solidFill>
              <a:srgbClr val="000000">
                <a:alpha val="0"/>
              </a:srgbClr>
            </a:solidFill>
            <a:ln w="23812" cap="rnd">
              <a:solidFill>
                <a:srgbClr val="006D77"/>
              </a:solidFill>
              <a:prstDash val="solid"/>
              <a:round/>
            </a:ln>
          </p:spPr>
        </p:sp>
        <p:sp>
          <p:nvSpPr>
            <p:cNvPr id="14" name="TextBox 14"/>
            <p:cNvSpPr txBox="1"/>
            <p:nvPr/>
          </p:nvSpPr>
          <p:spPr bwMode="auto">
            <a:xfrm>
              <a:off x="0" y="-66675"/>
              <a:ext cx="2718526" cy="1200246"/>
            </a:xfrm>
            <a:prstGeom prst="rect">
              <a:avLst/>
            </a:prstGeom>
            <a:grpFill/>
          </p:spPr>
          <p:txBody>
            <a:bodyPr lIns="50800" tIns="50800" rIns="50800" bIns="50800" rtlCol="0" anchor="ctr"/>
            <a:lstStyle/>
            <a:p>
              <a:pPr algn="ctr">
                <a:lnSpc>
                  <a:spcPts val="4601"/>
                </a:lnSpc>
                <a:defRPr/>
              </a:pPr>
              <a:endParaRPr/>
            </a:p>
          </p:txBody>
        </p:sp>
      </p:grpSp>
      <p:grpSp>
        <p:nvGrpSpPr>
          <p:cNvPr id="384248773" name="Group 15"/>
          <p:cNvGrpSpPr/>
          <p:nvPr/>
        </p:nvGrpSpPr>
        <p:grpSpPr bwMode="auto">
          <a:xfrm rot="0">
            <a:off x="1445065" y="16763264"/>
            <a:ext cx="12057057" cy="1595758"/>
            <a:chOff x="0" y="0"/>
            <a:chExt cx="2718526" cy="359799"/>
          </a:xfrm>
        </p:grpSpPr>
        <p:sp>
          <p:nvSpPr>
            <p:cNvPr id="16" name="Freeform 16"/>
            <p:cNvSpPr/>
            <p:nvPr/>
          </p:nvSpPr>
          <p:spPr bwMode="auto">
            <a:xfrm rot="0" flipH="0" flipV="0">
              <a:off x="0" y="0"/>
              <a:ext cx="2718526" cy="359799"/>
            </a:xfrm>
            <a:custGeom>
              <a:avLst/>
              <a:gdLst/>
              <a:ahLst/>
              <a:cxnLst/>
              <a:rect l="l" t="t" r="r" b="b"/>
              <a:pathLst>
                <a:path w="2718527" h="359799" fill="norm" stroke="1" extrusionOk="0">
                  <a:moveTo>
                    <a:pt x="19263" y="0"/>
                  </a:moveTo>
                  <a:lnTo>
                    <a:pt x="2699264" y="0"/>
                  </a:lnTo>
                  <a:cubicBezTo>
                    <a:pt x="2704373" y="0"/>
                    <a:pt x="2709272" y="2030"/>
                    <a:pt x="2712885" y="5642"/>
                  </a:cubicBezTo>
                  <a:cubicBezTo>
                    <a:pt x="2716497" y="9255"/>
                    <a:pt x="2718527" y="14154"/>
                    <a:pt x="2718527" y="19263"/>
                  </a:cubicBezTo>
                  <a:lnTo>
                    <a:pt x="2718527" y="340535"/>
                  </a:lnTo>
                  <a:cubicBezTo>
                    <a:pt x="2718527" y="345644"/>
                    <a:pt x="2716497" y="350544"/>
                    <a:pt x="2712885" y="354156"/>
                  </a:cubicBezTo>
                  <a:cubicBezTo>
                    <a:pt x="2709272" y="357769"/>
                    <a:pt x="2704373" y="359799"/>
                    <a:pt x="2699264" y="359799"/>
                  </a:cubicBezTo>
                  <a:lnTo>
                    <a:pt x="19263" y="359799"/>
                  </a:lnTo>
                  <a:cubicBezTo>
                    <a:pt x="8624" y="359799"/>
                    <a:pt x="0" y="351174"/>
                    <a:pt x="0" y="340535"/>
                  </a:cubicBezTo>
                  <a:lnTo>
                    <a:pt x="0" y="19263"/>
                  </a:lnTo>
                  <a:cubicBezTo>
                    <a:pt x="0" y="14154"/>
                    <a:pt x="2030" y="9255"/>
                    <a:pt x="5642" y="5642"/>
                  </a:cubicBezTo>
                  <a:cubicBezTo>
                    <a:pt x="9255" y="2030"/>
                    <a:pt x="14154" y="0"/>
                    <a:pt x="19263" y="0"/>
                  </a:cubicBezTo>
                  <a:close/>
                </a:path>
              </a:pathLst>
            </a:custGeom>
            <a:solidFill>
              <a:srgbClr val="000000">
                <a:alpha val="0"/>
              </a:srgbClr>
            </a:solidFill>
            <a:ln w="23812" cap="rnd">
              <a:solidFill>
                <a:srgbClr val="006D77"/>
              </a:solidFill>
              <a:prstDash val="solid"/>
              <a:round/>
            </a:ln>
          </p:spPr>
        </p:sp>
        <p:sp>
          <p:nvSpPr>
            <p:cNvPr id="17" name="TextBox 17"/>
            <p:cNvSpPr txBox="1"/>
            <p:nvPr/>
          </p:nvSpPr>
          <p:spPr bwMode="auto">
            <a:xfrm>
              <a:off x="0" y="-66675"/>
              <a:ext cx="2718526" cy="426474"/>
            </a:xfrm>
            <a:prstGeom prst="rect">
              <a:avLst/>
            </a:prstGeom>
            <a:grpFill/>
          </p:spPr>
          <p:txBody>
            <a:bodyPr lIns="50800" tIns="50800" rIns="50800" bIns="50800" rtlCol="0" anchor="ctr"/>
            <a:lstStyle/>
            <a:p>
              <a:pPr algn="ctr">
                <a:lnSpc>
                  <a:spcPts val="4601"/>
                </a:lnSpc>
                <a:defRPr/>
              </a:pPr>
              <a:endParaRPr/>
            </a:p>
          </p:txBody>
        </p:sp>
      </p:grpSp>
      <p:grpSp>
        <p:nvGrpSpPr>
          <p:cNvPr id="940087533" name="Group 18"/>
          <p:cNvGrpSpPr/>
          <p:nvPr/>
        </p:nvGrpSpPr>
        <p:grpSpPr bwMode="auto">
          <a:xfrm rot="0">
            <a:off x="1512000" y="3375489"/>
            <a:ext cx="12096000" cy="1075567"/>
            <a:chOff x="0" y="0"/>
            <a:chExt cx="2270965" cy="201932"/>
          </a:xfrm>
        </p:grpSpPr>
        <p:sp>
          <p:nvSpPr>
            <p:cNvPr id="19" name="Freeform 19"/>
            <p:cNvSpPr/>
            <p:nvPr/>
          </p:nvSpPr>
          <p:spPr bwMode="auto">
            <a:xfrm rot="0" flipH="0" flipV="0">
              <a:off x="0" y="0"/>
              <a:ext cx="2270964" cy="201932"/>
            </a:xfrm>
            <a:custGeom>
              <a:avLst/>
              <a:gdLst/>
              <a:ahLst/>
              <a:cxnLst/>
              <a:rect l="l" t="t" r="r" b="b"/>
              <a:pathLst>
                <a:path w="2270964" h="201932" fill="norm" stroke="1" extrusionOk="0">
                  <a:moveTo>
                    <a:pt x="17281" y="0"/>
                  </a:moveTo>
                  <a:lnTo>
                    <a:pt x="2253683" y="0"/>
                  </a:lnTo>
                  <a:cubicBezTo>
                    <a:pt x="2263228" y="0"/>
                    <a:pt x="2270964" y="7737"/>
                    <a:pt x="2270964" y="17281"/>
                  </a:cubicBezTo>
                  <a:lnTo>
                    <a:pt x="2270964" y="184651"/>
                  </a:lnTo>
                  <a:cubicBezTo>
                    <a:pt x="2270964" y="194195"/>
                    <a:pt x="2263228" y="201932"/>
                    <a:pt x="2253683" y="201932"/>
                  </a:cubicBezTo>
                  <a:lnTo>
                    <a:pt x="17281" y="201932"/>
                  </a:lnTo>
                  <a:cubicBezTo>
                    <a:pt x="7737" y="201932"/>
                    <a:pt x="0" y="194195"/>
                    <a:pt x="0" y="184651"/>
                  </a:cubicBezTo>
                  <a:lnTo>
                    <a:pt x="0" y="17281"/>
                  </a:lnTo>
                  <a:cubicBezTo>
                    <a:pt x="0" y="7737"/>
                    <a:pt x="7737" y="0"/>
                    <a:pt x="17281" y="0"/>
                  </a:cubicBezTo>
                  <a:close/>
                </a:path>
              </a:pathLst>
            </a:custGeom>
            <a:solidFill>
              <a:srgbClr val="006D77"/>
            </a:solidFill>
            <a:ln cap="rnd">
              <a:noFill/>
              <a:prstDash val="solid"/>
              <a:round/>
            </a:ln>
          </p:spPr>
        </p:sp>
        <p:sp>
          <p:nvSpPr>
            <p:cNvPr id="20" name="TextBox 20"/>
            <p:cNvSpPr txBox="1"/>
            <p:nvPr/>
          </p:nvSpPr>
          <p:spPr bwMode="auto">
            <a:xfrm>
              <a:off x="0" y="-66675"/>
              <a:ext cx="2270965" cy="268607"/>
            </a:xfrm>
            <a:prstGeom prst="rect">
              <a:avLst/>
            </a:prstGeom>
            <a:grpFill/>
          </p:spPr>
          <p:txBody>
            <a:bodyPr lIns="50800" tIns="50800" rIns="50800" bIns="50800" rtlCol="0" anchor="ctr"/>
            <a:lstStyle/>
            <a:p>
              <a:pPr algn="ctr">
                <a:lnSpc>
                  <a:spcPts val="4601"/>
                </a:lnSpc>
                <a:defRPr/>
              </a:pPr>
              <a:endParaRPr/>
            </a:p>
          </p:txBody>
        </p:sp>
      </p:grpSp>
      <p:pic>
        <p:nvPicPr>
          <p:cNvPr id="882601536" name="Picture 21"/>
          <p:cNvPicPr>
            <a:picLocks noChangeAspect="1"/>
          </p:cNvPicPr>
          <p:nvPr/>
        </p:nvPicPr>
        <p:blipFill rotWithShape="1">
          <a:blip r:embed="rId4"/>
          <a:stretch/>
        </p:blipFill>
        <p:spPr bwMode="auto">
          <a:xfrm rot="0">
            <a:off x="2970767" y="12712637"/>
            <a:ext cx="4496651" cy="4034766"/>
          </a:xfrm>
          <a:prstGeom prst="rect">
            <a:avLst/>
          </a:prstGeom>
        </p:spPr>
      </p:pic>
      <p:pic>
        <p:nvPicPr>
          <p:cNvPr id="728175516" name="Picture 22"/>
          <p:cNvPicPr>
            <a:picLocks noChangeAspect="1"/>
          </p:cNvPicPr>
          <p:nvPr/>
        </p:nvPicPr>
        <p:blipFill rotWithShape="1">
          <a:blip r:embed="rId5"/>
          <a:stretch/>
        </p:blipFill>
        <p:spPr bwMode="auto">
          <a:xfrm rot="0">
            <a:off x="6845728" y="12586297"/>
            <a:ext cx="5431728" cy="4332487"/>
          </a:xfrm>
          <a:prstGeom prst="rect">
            <a:avLst/>
          </a:prstGeom>
        </p:spPr>
      </p:pic>
      <p:sp>
        <p:nvSpPr>
          <p:cNvPr id="959473782" name="TextBox 23"/>
          <p:cNvSpPr txBox="1"/>
          <p:nvPr/>
        </p:nvSpPr>
        <p:spPr bwMode="auto">
          <a:xfrm rot="0">
            <a:off x="1892843" y="3752415"/>
            <a:ext cx="11315896" cy="402244"/>
          </a:xfrm>
          <a:prstGeom prst="rect">
            <a:avLst/>
          </a:prstGeom>
        </p:spPr>
        <p:txBody>
          <a:bodyPr lIns="0" tIns="0" rIns="0" bIns="0" rtlCol="0" anchor="t">
            <a:spAutoFit/>
          </a:bodyPr>
          <a:lstStyle/>
          <a:p>
            <a:pPr algn="ctr">
              <a:lnSpc>
                <a:spcPts val="3054"/>
              </a:lnSpc>
              <a:defRPr/>
            </a:pPr>
            <a:r>
              <a:rPr lang="en-US" sz="3050" b="1" spc="-11">
                <a:solidFill>
                  <a:srgbClr val="FFFFFF"/>
                </a:solidFill>
                <a:latin typeface="Atkinson Hyperlegible Bold"/>
                <a:ea typeface="Atkinson Hyperlegible Bold"/>
                <a:cs typeface="Atkinson Hyperlegible Bold"/>
              </a:rPr>
              <a:t>Lor</a:t>
            </a:r>
            <a:r>
              <a:rPr lang="en-US" sz="3050" b="1" spc="-11">
                <a:solidFill>
                  <a:srgbClr val="FFFFFF"/>
                </a:solidFill>
                <a:latin typeface="Atkinson Hyperlegible Bold"/>
                <a:ea typeface="Atkinson Hyperlegible Bold"/>
                <a:cs typeface="Atkinson Hyperlegible Bold"/>
              </a:rPr>
              <a:t>em ipsum dolor sit amet, c</a:t>
            </a:r>
            <a:r>
              <a:rPr lang="en-US" sz="3050" b="1" spc="-11">
                <a:solidFill>
                  <a:srgbClr val="FFFFFF"/>
                </a:solidFill>
                <a:latin typeface="Atkinson Hyperlegible Bold"/>
                <a:ea typeface="Atkinson Hyperlegible Bold"/>
                <a:cs typeface="Atkinson Hyperlegible Bold"/>
              </a:rPr>
              <a:t>onsectetur adipiscing elit</a:t>
            </a:r>
            <a:endParaRPr/>
          </a:p>
        </p:txBody>
      </p:sp>
      <p:sp>
        <p:nvSpPr>
          <p:cNvPr id="988615570" name="TextBox 24"/>
          <p:cNvSpPr txBox="1"/>
          <p:nvPr/>
        </p:nvSpPr>
        <p:spPr bwMode="auto">
          <a:xfrm rot="0">
            <a:off x="1512000" y="1192219"/>
            <a:ext cx="8140848" cy="1924764"/>
          </a:xfrm>
          <a:prstGeom prst="rect">
            <a:avLst/>
          </a:prstGeom>
        </p:spPr>
        <p:txBody>
          <a:bodyPr lIns="0" tIns="0" rIns="0" bIns="0" rtlCol="0" anchor="t">
            <a:spAutoFit/>
          </a:bodyPr>
          <a:lstStyle/>
          <a:p>
            <a:pPr algn="l">
              <a:lnSpc>
                <a:spcPts val="7266"/>
              </a:lnSpc>
              <a:defRPr/>
            </a:pPr>
            <a:r>
              <a:rPr lang="en-US" sz="8550" b="1" spc="-427">
                <a:solidFill>
                  <a:srgbClr val="000000"/>
                </a:solidFill>
                <a:latin typeface="Atkinson Hyperlegible Bold"/>
                <a:ea typeface="Atkinson Hyperlegible Bold"/>
                <a:cs typeface="Atkinson Hyperlegible Bold"/>
              </a:rPr>
              <a:t>Lorem ipsum dolor sit amet.</a:t>
            </a:r>
            <a:endParaRPr/>
          </a:p>
        </p:txBody>
      </p:sp>
      <p:sp>
        <p:nvSpPr>
          <p:cNvPr id="865531766" name="TextBox 25"/>
          <p:cNvSpPr txBox="1"/>
          <p:nvPr/>
        </p:nvSpPr>
        <p:spPr bwMode="auto">
          <a:xfrm rot="0">
            <a:off x="1894843" y="5780134"/>
            <a:ext cx="11483099" cy="1878929"/>
          </a:xfrm>
          <a:prstGeom prst="rect">
            <a:avLst/>
          </a:prstGeom>
        </p:spPr>
        <p:txBody>
          <a:bodyPr lIns="0" tIns="0" rIns="0" bIns="0" rtlCol="0" anchor="t">
            <a:spAutoFit/>
          </a:bodyPr>
          <a:lstStyle/>
          <a:p>
            <a:pPr algn="just">
              <a:lnSpc>
                <a:spcPts val="2498"/>
              </a:lnSpc>
              <a:defRPr/>
            </a:pPr>
            <a:r>
              <a:rPr lang="en-US" sz="2100" spc="-8">
                <a:solidFill>
                  <a:srgbClr val="000000"/>
                </a:solidFill>
                <a:latin typeface="Atkinson Hyperlegible"/>
                <a:ea typeface="Atkinson Hyperlegible"/>
                <a:cs typeface="Atkinson Hyperlegible"/>
              </a:rPr>
              <a:t>Lorem ipsum dolor sit amet, consectetur adipiscing elit. Praesent id diam nec magna venenatis euismod. Quisque vel lorem condimentum, malesuada erat quis, vehicula velit. Lorem ipsum dolor sit amet, consectetur adipiscing elit. Praesent id diam nec magna venenatis euismod. Quisque vel lorem condimentum, malesuada erat quis, vehicula velit. Lorem ipsum dolor sit amet, consectetur adipiscing elit. Praesent id diam nec magna venenatis euismod. Quisque vel lorem condimentum, malesuada erat quis, vehicula velit.</a:t>
            </a:r>
            <a:endParaRPr/>
          </a:p>
        </p:txBody>
      </p:sp>
      <p:sp>
        <p:nvSpPr>
          <p:cNvPr id="1778956600" name="TextBox 26"/>
          <p:cNvSpPr txBox="1"/>
          <p:nvPr/>
        </p:nvSpPr>
        <p:spPr bwMode="auto">
          <a:xfrm rot="0">
            <a:off x="3790128" y="11883750"/>
            <a:ext cx="9587814" cy="936035"/>
          </a:xfrm>
          <a:prstGeom prst="rect">
            <a:avLst/>
          </a:prstGeom>
        </p:spPr>
        <p:txBody>
          <a:bodyPr lIns="0" tIns="0" rIns="0" bIns="0" rtlCol="0" anchor="t">
            <a:spAutoFit/>
          </a:bodyPr>
          <a:lstStyle/>
          <a:p>
            <a:pPr marL="453333" lvl="1" indent="-226667" algn="just">
              <a:lnSpc>
                <a:spcPts val="2498"/>
              </a:lnSpc>
              <a:buFont typeface="Arial"/>
              <a:buChar char="•"/>
              <a:defRPr/>
            </a:pPr>
            <a:r>
              <a:rPr lang="en-US" sz="2100" spc="-8">
                <a:solidFill>
                  <a:srgbClr val="000000"/>
                </a:solidFill>
                <a:latin typeface="Atkinson Hyperlegible"/>
                <a:ea typeface="Atkinson Hyperlegible"/>
                <a:cs typeface="Atkinson Hyperlegible"/>
              </a:rPr>
              <a:t>Lorem ipsum dol</a:t>
            </a:r>
            <a:r>
              <a:rPr lang="en-US" sz="2100" spc="-8">
                <a:solidFill>
                  <a:srgbClr val="000000"/>
                </a:solidFill>
                <a:latin typeface="Atkinson Hyperlegible"/>
                <a:ea typeface="Atkinson Hyperlegible"/>
                <a:cs typeface="Atkinson Hyperlegible"/>
              </a:rPr>
              <a:t>or sit amet, consectetur adipiscing elit.</a:t>
            </a:r>
            <a:endParaRPr/>
          </a:p>
          <a:p>
            <a:pPr marL="453333" lvl="1" indent="-226667" algn="just">
              <a:lnSpc>
                <a:spcPts val="2498"/>
              </a:lnSpc>
              <a:buFont typeface="Arial"/>
              <a:buChar char="•"/>
              <a:defRPr/>
            </a:pPr>
            <a:r>
              <a:rPr lang="en-US" sz="2100" spc="-8">
                <a:solidFill>
                  <a:srgbClr val="000000"/>
                </a:solidFill>
                <a:latin typeface="Atkinson Hyperlegible"/>
                <a:ea typeface="Atkinson Hyperlegible"/>
                <a:cs typeface="Atkinson Hyperlegible"/>
              </a:rPr>
              <a:t>Lo</a:t>
            </a:r>
            <a:r>
              <a:rPr lang="en-US" sz="2100" spc="-8">
                <a:solidFill>
                  <a:srgbClr val="000000"/>
                </a:solidFill>
                <a:latin typeface="Atkinson Hyperlegible"/>
                <a:ea typeface="Atkinson Hyperlegible"/>
                <a:cs typeface="Atkinson Hyperlegible"/>
              </a:rPr>
              <a:t>rem ipsum dolor sit amet, consectetur adipiscing elit.</a:t>
            </a:r>
            <a:endParaRPr/>
          </a:p>
          <a:p>
            <a:pPr marL="453333" lvl="1" indent="-226667" algn="just">
              <a:lnSpc>
                <a:spcPts val="2498"/>
              </a:lnSpc>
              <a:buFont typeface="Arial"/>
              <a:buChar char="•"/>
              <a:defRPr/>
            </a:pPr>
            <a:r>
              <a:rPr lang="en-US" sz="2100" spc="-8">
                <a:solidFill>
                  <a:srgbClr val="000000"/>
                </a:solidFill>
                <a:latin typeface="Atkinson Hyperlegible"/>
                <a:ea typeface="Atkinson Hyperlegible"/>
                <a:cs typeface="Atkinson Hyperlegible"/>
              </a:rPr>
              <a:t>Lorem </a:t>
            </a:r>
            <a:r>
              <a:rPr lang="en-US" sz="2100" spc="-8">
                <a:solidFill>
                  <a:srgbClr val="000000"/>
                </a:solidFill>
                <a:latin typeface="Atkinson Hyperlegible"/>
                <a:ea typeface="Atkinson Hyperlegible"/>
                <a:cs typeface="Atkinson Hyperlegible"/>
              </a:rPr>
              <a:t>ipsum dolor sit amet, consectetur adipiscing elit.</a:t>
            </a:r>
            <a:endParaRPr/>
          </a:p>
        </p:txBody>
      </p:sp>
      <p:sp>
        <p:nvSpPr>
          <p:cNvPr id="1550569493" name="TextBox 27"/>
          <p:cNvSpPr txBox="1"/>
          <p:nvPr/>
        </p:nvSpPr>
        <p:spPr bwMode="auto">
          <a:xfrm rot="0">
            <a:off x="7863663" y="9336172"/>
            <a:ext cx="5364546" cy="1564631"/>
          </a:xfrm>
          <a:prstGeom prst="rect">
            <a:avLst/>
          </a:prstGeom>
        </p:spPr>
        <p:txBody>
          <a:bodyPr lIns="0" tIns="0" rIns="0" bIns="0" rtlCol="0" anchor="t">
            <a:spAutoFit/>
          </a:bodyPr>
          <a:lstStyle/>
          <a:p>
            <a:pPr algn="just">
              <a:lnSpc>
                <a:spcPts val="2498"/>
              </a:lnSpc>
              <a:defRPr/>
            </a:pPr>
            <a:r>
              <a:rPr lang="en-US" sz="2100" spc="-8">
                <a:solidFill>
                  <a:srgbClr val="000000"/>
                </a:solidFill>
                <a:latin typeface="Atkinson Hyperlegible"/>
                <a:ea typeface="Atkinson Hyperlegible"/>
                <a:cs typeface="Atkinson Hyperlegible"/>
              </a:rPr>
              <a:t>Lorem ipsum d</a:t>
            </a:r>
            <a:r>
              <a:rPr lang="en-US" sz="2100" spc="-8">
                <a:solidFill>
                  <a:srgbClr val="000000"/>
                </a:solidFill>
                <a:latin typeface="Atkinson Hyperlegible"/>
                <a:ea typeface="Atkinson Hyperlegible"/>
                <a:cs typeface="Atkinson Hyperlegible"/>
              </a:rPr>
              <a:t>olor sit amet, consectetur adipiscing elit. Praesent id diam nec magna venenatis euismod. Quisque vel lorem condimentum, malesuada erat quis, vehicula velit.</a:t>
            </a:r>
            <a:endParaRPr/>
          </a:p>
        </p:txBody>
      </p:sp>
      <p:sp>
        <p:nvSpPr>
          <p:cNvPr id="359428354" name="TextBox 28"/>
          <p:cNvSpPr txBox="1"/>
          <p:nvPr/>
        </p:nvSpPr>
        <p:spPr bwMode="auto">
          <a:xfrm rot="0">
            <a:off x="5122741" y="17097847"/>
            <a:ext cx="7774215" cy="936035"/>
          </a:xfrm>
          <a:prstGeom prst="rect">
            <a:avLst/>
          </a:prstGeom>
        </p:spPr>
        <p:txBody>
          <a:bodyPr lIns="0" tIns="0" rIns="0" bIns="0" rtlCol="0" anchor="t">
            <a:spAutoFit/>
          </a:bodyPr>
          <a:lstStyle/>
          <a:p>
            <a:pPr algn="just">
              <a:lnSpc>
                <a:spcPts val="2498"/>
              </a:lnSpc>
              <a:defRPr/>
            </a:pPr>
            <a:r>
              <a:rPr lang="en-US" sz="2100" spc="-8">
                <a:solidFill>
                  <a:srgbClr val="000000"/>
                </a:solidFill>
                <a:latin typeface="Atkinson Hyperlegible"/>
                <a:ea typeface="Atkinson Hyperlegible"/>
                <a:cs typeface="Atkinson Hyperlegible"/>
              </a:rPr>
              <a:t>Lorem ipsum d</a:t>
            </a:r>
            <a:r>
              <a:rPr lang="en-US" sz="2100" spc="-8">
                <a:solidFill>
                  <a:srgbClr val="000000"/>
                </a:solidFill>
                <a:latin typeface="Atkinson Hyperlegible"/>
                <a:ea typeface="Atkinson Hyperlegible"/>
                <a:cs typeface="Atkinson Hyperlegible"/>
              </a:rPr>
              <a:t>olor sit amet, consectetur adipiscing elit. Praesent id diam nec magna venenatis euismod. Quisque vel lorem condimentum, malesuada erat quis, vehicula velit.</a:t>
            </a:r>
            <a:endParaRPr/>
          </a:p>
        </p:txBody>
      </p:sp>
      <p:sp>
        <p:nvSpPr>
          <p:cNvPr id="1127642411" name="TextBox 29"/>
          <p:cNvSpPr txBox="1"/>
          <p:nvPr/>
        </p:nvSpPr>
        <p:spPr bwMode="auto">
          <a:xfrm rot="0">
            <a:off x="1914315" y="9228137"/>
            <a:ext cx="5120142" cy="1878929"/>
          </a:xfrm>
          <a:prstGeom prst="rect">
            <a:avLst/>
          </a:prstGeom>
        </p:spPr>
        <p:txBody>
          <a:bodyPr lIns="0" tIns="0" rIns="0" bIns="0" rtlCol="0" anchor="t">
            <a:spAutoFit/>
          </a:bodyPr>
          <a:lstStyle/>
          <a:p>
            <a:pPr marL="453333" lvl="1" indent="-226667" algn="just">
              <a:lnSpc>
                <a:spcPts val="2498"/>
              </a:lnSpc>
              <a:buFont typeface="Arial"/>
              <a:buChar char="•"/>
              <a:defRPr/>
            </a:pPr>
            <a:r>
              <a:rPr lang="en-US" sz="2100" spc="-8">
                <a:solidFill>
                  <a:srgbClr val="000000"/>
                </a:solidFill>
                <a:latin typeface="Atkinson Hyperlegible"/>
                <a:ea typeface="Atkinson Hyperlegible"/>
                <a:cs typeface="Atkinson Hyperlegible"/>
              </a:rPr>
              <a:t>Lorem ipsum dolor sit amet, consectetur adipiscing elit.</a:t>
            </a:r>
            <a:endParaRPr/>
          </a:p>
          <a:p>
            <a:pPr marL="453333" lvl="1" indent="-226667" algn="just">
              <a:lnSpc>
                <a:spcPts val="2498"/>
              </a:lnSpc>
              <a:buFont typeface="Arial"/>
              <a:buChar char="•"/>
              <a:defRPr/>
            </a:pPr>
            <a:r>
              <a:rPr lang="en-US" sz="2100" spc="-8">
                <a:solidFill>
                  <a:srgbClr val="000000"/>
                </a:solidFill>
                <a:latin typeface="Atkinson Hyperlegible"/>
                <a:ea typeface="Atkinson Hyperlegible"/>
                <a:cs typeface="Atkinson Hyperlegible"/>
              </a:rPr>
              <a:t>Lorem ipsum dolor sit amet, consectetur adipiscing elit.</a:t>
            </a:r>
            <a:endParaRPr/>
          </a:p>
          <a:p>
            <a:pPr marL="453333" lvl="1" indent="-226667" algn="just">
              <a:lnSpc>
                <a:spcPts val="2498"/>
              </a:lnSpc>
              <a:buFont typeface="Arial"/>
              <a:buChar char="•"/>
              <a:defRPr/>
            </a:pPr>
            <a:r>
              <a:rPr lang="en-US" sz="2100" spc="-8">
                <a:solidFill>
                  <a:srgbClr val="000000"/>
                </a:solidFill>
                <a:latin typeface="Atkinson Hyperlegible"/>
                <a:ea typeface="Atkinson Hyperlegible"/>
                <a:cs typeface="Atkinson Hyperlegible"/>
              </a:rPr>
              <a:t>Lorem ipsum dolor sit amet, consectetur adipiscing elit.</a:t>
            </a:r>
            <a:endParaRPr/>
          </a:p>
        </p:txBody>
      </p:sp>
      <p:sp>
        <p:nvSpPr>
          <p:cNvPr id="382510389" name="TextBox 30"/>
          <p:cNvSpPr txBox="1"/>
          <p:nvPr/>
        </p:nvSpPr>
        <p:spPr bwMode="auto">
          <a:xfrm rot="0">
            <a:off x="9265263" y="8559560"/>
            <a:ext cx="2662625" cy="315001"/>
          </a:xfrm>
          <a:prstGeom prst="rect">
            <a:avLst/>
          </a:prstGeom>
        </p:spPr>
        <p:txBody>
          <a:bodyPr lIns="0" tIns="0" rIns="0" bIns="0" rtlCol="0" anchor="t">
            <a:spAutoFit/>
          </a:bodyPr>
          <a:lstStyle/>
          <a:p>
            <a:pPr algn="ctr">
              <a:lnSpc>
                <a:spcPts val="2482"/>
              </a:lnSpc>
              <a:defRPr/>
            </a:pPr>
            <a:r>
              <a:rPr lang="en-US" sz="2500" b="1" spc="-9">
                <a:solidFill>
                  <a:srgbClr val="006D77"/>
                </a:solidFill>
                <a:latin typeface="Atkinson Hyperlegible Bold"/>
                <a:ea typeface="Atkinson Hyperlegible Bold"/>
                <a:cs typeface="Atkinson Hyperlegible Bold"/>
              </a:rPr>
              <a:t>DISCUSSION</a:t>
            </a:r>
            <a:endParaRPr/>
          </a:p>
        </p:txBody>
      </p:sp>
      <p:sp>
        <p:nvSpPr>
          <p:cNvPr id="66500580" name="TextBox 31"/>
          <p:cNvSpPr txBox="1"/>
          <p:nvPr/>
        </p:nvSpPr>
        <p:spPr bwMode="auto">
          <a:xfrm rot="0">
            <a:off x="6305081" y="5046034"/>
            <a:ext cx="2662625" cy="315001"/>
          </a:xfrm>
          <a:prstGeom prst="rect">
            <a:avLst/>
          </a:prstGeom>
        </p:spPr>
        <p:txBody>
          <a:bodyPr lIns="0" tIns="0" rIns="0" bIns="0" rtlCol="0" anchor="t">
            <a:spAutoFit/>
          </a:bodyPr>
          <a:lstStyle/>
          <a:p>
            <a:pPr algn="ctr">
              <a:lnSpc>
                <a:spcPts val="2482"/>
              </a:lnSpc>
              <a:defRPr/>
            </a:pPr>
            <a:r>
              <a:rPr lang="en-US" sz="2500" b="1" spc="-9">
                <a:solidFill>
                  <a:srgbClr val="006D77"/>
                </a:solidFill>
                <a:latin typeface="Atkinson Hyperlegible Bold"/>
                <a:ea typeface="Atkinson Hyperlegible Bold"/>
                <a:cs typeface="Atkinson Hyperlegible Bold"/>
              </a:rPr>
              <a:t>INTRODUCTION</a:t>
            </a:r>
            <a:endParaRPr/>
          </a:p>
        </p:txBody>
      </p:sp>
      <p:sp>
        <p:nvSpPr>
          <p:cNvPr id="1217696131" name="TextBox 32"/>
          <p:cNvSpPr txBox="1"/>
          <p:nvPr/>
        </p:nvSpPr>
        <p:spPr bwMode="auto">
          <a:xfrm rot="0">
            <a:off x="3057099" y="8550469"/>
            <a:ext cx="2662625" cy="315001"/>
          </a:xfrm>
          <a:prstGeom prst="rect">
            <a:avLst/>
          </a:prstGeom>
        </p:spPr>
        <p:txBody>
          <a:bodyPr lIns="0" tIns="0" rIns="0" bIns="0" rtlCol="0" anchor="t">
            <a:spAutoFit/>
          </a:bodyPr>
          <a:lstStyle/>
          <a:p>
            <a:pPr algn="ctr">
              <a:lnSpc>
                <a:spcPts val="2482"/>
              </a:lnSpc>
              <a:defRPr/>
            </a:pPr>
            <a:r>
              <a:rPr lang="en-US" sz="2500" b="1" spc="-9">
                <a:solidFill>
                  <a:srgbClr val="006D77"/>
                </a:solidFill>
                <a:latin typeface="Atkinson Hyperlegible Bold"/>
                <a:ea typeface="Atkinson Hyperlegible Bold"/>
                <a:cs typeface="Atkinson Hyperlegible Bold"/>
              </a:rPr>
              <a:t>METHODOLOGY</a:t>
            </a:r>
            <a:endParaRPr/>
          </a:p>
        </p:txBody>
      </p:sp>
      <p:sp>
        <p:nvSpPr>
          <p:cNvPr id="1891989985" name="TextBox 33"/>
          <p:cNvSpPr txBox="1"/>
          <p:nvPr/>
        </p:nvSpPr>
        <p:spPr bwMode="auto">
          <a:xfrm rot="0">
            <a:off x="1639426" y="12006105"/>
            <a:ext cx="1908825" cy="315573"/>
          </a:xfrm>
          <a:prstGeom prst="rect">
            <a:avLst/>
          </a:prstGeom>
        </p:spPr>
        <p:txBody>
          <a:bodyPr lIns="0" tIns="0" rIns="0" bIns="0" rtlCol="0" anchor="t">
            <a:spAutoFit/>
          </a:bodyPr>
          <a:lstStyle/>
          <a:p>
            <a:pPr algn="ctr">
              <a:lnSpc>
                <a:spcPts val="2482"/>
              </a:lnSpc>
              <a:defRPr/>
            </a:pPr>
            <a:r>
              <a:rPr lang="en-US" sz="2500" b="1" spc="-9">
                <a:solidFill>
                  <a:srgbClr val="006D77"/>
                </a:solidFill>
                <a:latin typeface="Atkinson Hyperlegible Bold"/>
                <a:ea typeface="Atkinson Hyperlegible Bold"/>
                <a:cs typeface="Atkinson Hyperlegible Bold"/>
              </a:rPr>
              <a:t>RESULT</a:t>
            </a:r>
            <a:r>
              <a:rPr lang="es-ES" sz="2500" b="1" spc="-9">
                <a:solidFill>
                  <a:srgbClr val="006D77"/>
                </a:solidFill>
                <a:latin typeface="Atkinson Hyperlegible Bold"/>
                <a:ea typeface="Atkinson Hyperlegible Bold"/>
                <a:cs typeface="Atkinson Hyperlegible Bold"/>
              </a:rPr>
              <a:t>S</a:t>
            </a:r>
            <a:endParaRPr/>
          </a:p>
        </p:txBody>
      </p:sp>
      <p:sp>
        <p:nvSpPr>
          <p:cNvPr id="1790810229" name="TextBox 34"/>
          <p:cNvSpPr txBox="1"/>
          <p:nvPr/>
        </p:nvSpPr>
        <p:spPr bwMode="auto">
          <a:xfrm rot="0">
            <a:off x="1720699" y="17455263"/>
            <a:ext cx="2811065" cy="315001"/>
          </a:xfrm>
          <a:prstGeom prst="rect">
            <a:avLst/>
          </a:prstGeom>
        </p:spPr>
        <p:txBody>
          <a:bodyPr lIns="0" tIns="0" rIns="0" bIns="0" rtlCol="0" anchor="t">
            <a:spAutoFit/>
          </a:bodyPr>
          <a:lstStyle/>
          <a:p>
            <a:pPr algn="ctr">
              <a:lnSpc>
                <a:spcPts val="2482"/>
              </a:lnSpc>
              <a:defRPr/>
            </a:pPr>
            <a:r>
              <a:rPr lang="en-US" sz="2500" b="1" spc="-9">
                <a:solidFill>
                  <a:srgbClr val="006D77"/>
                </a:solidFill>
                <a:latin typeface="Atkinson Hyperlegible Bold"/>
                <a:ea typeface="Atkinson Hyperlegible Bold"/>
                <a:cs typeface="Atkinson Hyperlegible Bold"/>
              </a:rPr>
              <a:t>CONCLUSION</a:t>
            </a:r>
            <a:endParaRPr/>
          </a:p>
        </p:txBody>
      </p:sp>
      <p:grpSp>
        <p:nvGrpSpPr>
          <p:cNvPr id="1380422587" name="Group 35"/>
          <p:cNvGrpSpPr>
            <a:grpSpLocks noChangeAspect="1"/>
          </p:cNvGrpSpPr>
          <p:nvPr/>
        </p:nvGrpSpPr>
        <p:grpSpPr bwMode="auto">
          <a:xfrm rot="0" flipH="0" flipV="0">
            <a:off x="152726" y="21309078"/>
            <a:ext cx="14814544" cy="480923"/>
            <a:chOff x="0" y="0"/>
            <a:chExt cx="14814544" cy="480923"/>
          </a:xfrm>
        </p:grpSpPr>
        <p:sp>
          <p:nvSpPr>
            <p:cNvPr id="36" name="Freeform 36"/>
            <p:cNvSpPr/>
            <p:nvPr/>
          </p:nvSpPr>
          <p:spPr bwMode="auto">
            <a:xfrm rot="0" flipH="0" flipV="0">
              <a:off x="0" y="0"/>
              <a:ext cx="14814524" cy="480840"/>
            </a:xfrm>
            <a:custGeom>
              <a:avLst/>
              <a:gdLst/>
              <a:ahLst/>
              <a:cxnLst/>
              <a:rect l="l" t="t" r="r" b="b"/>
              <a:pathLst>
                <a:path w="18466308" h="297688" fill="norm" stroke="1" extrusionOk="0">
                  <a:moveTo>
                    <a:pt x="213360" y="0"/>
                  </a:moveTo>
                  <a:cubicBezTo>
                    <a:pt x="95504" y="0"/>
                    <a:pt x="0" y="95504"/>
                    <a:pt x="0" y="213360"/>
                  </a:cubicBezTo>
                  <a:lnTo>
                    <a:pt x="0" y="297688"/>
                  </a:lnTo>
                  <a:lnTo>
                    <a:pt x="18466308" y="297688"/>
                  </a:lnTo>
                  <a:lnTo>
                    <a:pt x="18466308" y="213360"/>
                  </a:lnTo>
                  <a:cubicBezTo>
                    <a:pt x="18466308" y="95504"/>
                    <a:pt x="18370804" y="0"/>
                    <a:pt x="18252948" y="0"/>
                  </a:cubicBezTo>
                  <a:close/>
                </a:path>
              </a:pathLst>
            </a:custGeom>
            <a:solidFill>
              <a:srgbClr val="4B8A85"/>
            </a:solidFill>
          </p:spPr>
        </p:sp>
      </p:grpSp>
      <p:grpSp>
        <p:nvGrpSpPr>
          <p:cNvPr id="1437116583" name="Group 154"/>
          <p:cNvGrpSpPr/>
          <p:nvPr/>
        </p:nvGrpSpPr>
        <p:grpSpPr bwMode="auto">
          <a:xfrm rot="0">
            <a:off x="1445065" y="18578097"/>
            <a:ext cx="6114935" cy="2438485"/>
            <a:chOff x="0" y="0"/>
            <a:chExt cx="1378746" cy="549810"/>
          </a:xfrm>
        </p:grpSpPr>
        <p:sp>
          <p:nvSpPr>
            <p:cNvPr id="155" name="Freeform 155"/>
            <p:cNvSpPr/>
            <p:nvPr/>
          </p:nvSpPr>
          <p:spPr bwMode="auto">
            <a:xfrm rot="0" flipH="0" flipV="0">
              <a:off x="0" y="0"/>
              <a:ext cx="1378746" cy="549810"/>
            </a:xfrm>
            <a:custGeom>
              <a:avLst/>
              <a:gdLst/>
              <a:ahLst/>
              <a:cxnLst/>
              <a:rect l="l" t="t" r="r" b="b"/>
              <a:pathLst>
                <a:path w="1378746" h="549810" fill="norm" stroke="1" extrusionOk="0">
                  <a:moveTo>
                    <a:pt x="37982" y="0"/>
                  </a:moveTo>
                  <a:lnTo>
                    <a:pt x="1340764" y="0"/>
                  </a:lnTo>
                  <a:cubicBezTo>
                    <a:pt x="1350837" y="0"/>
                    <a:pt x="1360498" y="4002"/>
                    <a:pt x="1367621" y="11125"/>
                  </a:cubicBezTo>
                  <a:cubicBezTo>
                    <a:pt x="1374744" y="18248"/>
                    <a:pt x="1378746" y="27909"/>
                    <a:pt x="1378746" y="37982"/>
                  </a:cubicBezTo>
                  <a:lnTo>
                    <a:pt x="1378746" y="511828"/>
                  </a:lnTo>
                  <a:cubicBezTo>
                    <a:pt x="1378746" y="532805"/>
                    <a:pt x="1361740" y="549810"/>
                    <a:pt x="1340764" y="549810"/>
                  </a:cubicBezTo>
                  <a:lnTo>
                    <a:pt x="37982" y="549810"/>
                  </a:lnTo>
                  <a:cubicBezTo>
                    <a:pt x="27909" y="549810"/>
                    <a:pt x="18248" y="545808"/>
                    <a:pt x="11125" y="538685"/>
                  </a:cubicBezTo>
                  <a:cubicBezTo>
                    <a:pt x="4002" y="531562"/>
                    <a:pt x="0" y="521901"/>
                    <a:pt x="0" y="511828"/>
                  </a:cubicBezTo>
                  <a:lnTo>
                    <a:pt x="0" y="37982"/>
                  </a:lnTo>
                  <a:cubicBezTo>
                    <a:pt x="0" y="17005"/>
                    <a:pt x="17005" y="0"/>
                    <a:pt x="37982" y="0"/>
                  </a:cubicBezTo>
                  <a:close/>
                </a:path>
              </a:pathLst>
            </a:custGeom>
            <a:solidFill>
              <a:srgbClr val="000000">
                <a:alpha val="0"/>
              </a:srgbClr>
            </a:solidFill>
            <a:ln w="23812" cap="rnd">
              <a:solidFill>
                <a:srgbClr val="006D77"/>
              </a:solidFill>
              <a:prstDash val="solid"/>
              <a:round/>
            </a:ln>
          </p:spPr>
        </p:sp>
        <p:sp>
          <p:nvSpPr>
            <p:cNvPr id="156" name="TextBox 156"/>
            <p:cNvSpPr txBox="1"/>
            <p:nvPr/>
          </p:nvSpPr>
          <p:spPr bwMode="auto">
            <a:xfrm>
              <a:off x="0" y="-66675"/>
              <a:ext cx="1378746" cy="616485"/>
            </a:xfrm>
            <a:prstGeom prst="rect">
              <a:avLst/>
            </a:prstGeom>
            <a:grpFill/>
          </p:spPr>
          <p:txBody>
            <a:bodyPr lIns="50800" tIns="50800" rIns="50800" bIns="50800" rtlCol="0" anchor="ctr"/>
            <a:lstStyle/>
            <a:p>
              <a:pPr algn="ctr">
                <a:lnSpc>
                  <a:spcPts val="4601"/>
                </a:lnSpc>
                <a:defRPr/>
              </a:pPr>
              <a:endParaRPr/>
            </a:p>
          </p:txBody>
        </p:sp>
      </p:grpSp>
      <p:sp>
        <p:nvSpPr>
          <p:cNvPr id="353041825" name="TextBox 157"/>
          <p:cNvSpPr txBox="1"/>
          <p:nvPr/>
        </p:nvSpPr>
        <p:spPr bwMode="auto">
          <a:xfrm rot="0">
            <a:off x="1813715" y="19627396"/>
            <a:ext cx="5149392" cy="1250333"/>
          </a:xfrm>
          <a:prstGeom prst="rect">
            <a:avLst/>
          </a:prstGeom>
        </p:spPr>
        <p:txBody>
          <a:bodyPr lIns="0" tIns="0" rIns="0" bIns="0" rtlCol="0" anchor="t">
            <a:spAutoFit/>
          </a:bodyPr>
          <a:lstStyle/>
          <a:p>
            <a:pPr marL="453333" lvl="1" indent="-226667" algn="just">
              <a:lnSpc>
                <a:spcPts val="2498"/>
              </a:lnSpc>
              <a:buFont typeface="Arial"/>
              <a:buChar char="•"/>
              <a:defRPr/>
            </a:pPr>
            <a:r>
              <a:rPr lang="en-US" sz="2100" spc="-8">
                <a:solidFill>
                  <a:srgbClr val="000000"/>
                </a:solidFill>
                <a:latin typeface="Atkinson Hyperlegible"/>
                <a:ea typeface="Atkinson Hyperlegible"/>
                <a:cs typeface="Atkinson Hyperlegible"/>
              </a:rPr>
              <a:t>Lorem ipsum dolor sit amet, consectetur adipiscing elit.</a:t>
            </a:r>
            <a:endParaRPr/>
          </a:p>
          <a:p>
            <a:pPr marL="453333" lvl="1" indent="-226667" algn="just">
              <a:lnSpc>
                <a:spcPts val="2498"/>
              </a:lnSpc>
              <a:buFont typeface="Arial"/>
              <a:buChar char="•"/>
              <a:defRPr/>
            </a:pPr>
            <a:r>
              <a:rPr lang="en-US" sz="2100" spc="-8">
                <a:solidFill>
                  <a:srgbClr val="000000"/>
                </a:solidFill>
                <a:latin typeface="Atkinson Hyperlegible"/>
                <a:ea typeface="Atkinson Hyperlegible"/>
                <a:cs typeface="Atkinson Hyperlegible"/>
              </a:rPr>
              <a:t>Lorem ipsum dolor sit amet, consectetur adipiscing elit.</a:t>
            </a:r>
            <a:endParaRPr/>
          </a:p>
        </p:txBody>
      </p:sp>
      <p:sp>
        <p:nvSpPr>
          <p:cNvPr id="244271804" name="TextBox 158"/>
          <p:cNvSpPr txBox="1"/>
          <p:nvPr/>
        </p:nvSpPr>
        <p:spPr bwMode="auto">
          <a:xfrm rot="0">
            <a:off x="3057099" y="19026595"/>
            <a:ext cx="2662625" cy="315052"/>
          </a:xfrm>
          <a:prstGeom prst="rect">
            <a:avLst/>
          </a:prstGeom>
        </p:spPr>
        <p:txBody>
          <a:bodyPr lIns="0" tIns="0" rIns="0" bIns="0" rtlCol="0" anchor="t">
            <a:spAutoFit/>
          </a:bodyPr>
          <a:lstStyle/>
          <a:p>
            <a:pPr algn="ctr">
              <a:lnSpc>
                <a:spcPts val="2482"/>
              </a:lnSpc>
              <a:defRPr/>
            </a:pPr>
            <a:r>
              <a:rPr lang="en-US" sz="2500" b="1" spc="-9">
                <a:solidFill>
                  <a:srgbClr val="006D77"/>
                </a:solidFill>
                <a:latin typeface="Atkinson Hyperlegible Bold"/>
                <a:ea typeface="Atkinson Hyperlegible Bold"/>
                <a:cs typeface="Atkinson Hyperlegible Bold"/>
              </a:rPr>
              <a:t>REFERENCES</a:t>
            </a:r>
            <a:endParaRPr/>
          </a:p>
        </p:txBody>
      </p:sp>
      <p:grpSp>
        <p:nvGrpSpPr>
          <p:cNvPr id="1022449145" name="Group 159"/>
          <p:cNvGrpSpPr/>
          <p:nvPr/>
        </p:nvGrpSpPr>
        <p:grpSpPr bwMode="auto">
          <a:xfrm rot="0">
            <a:off x="7863663" y="18578097"/>
            <a:ext cx="5589851" cy="2438485"/>
            <a:chOff x="0" y="0"/>
            <a:chExt cx="1260354" cy="549810"/>
          </a:xfrm>
        </p:grpSpPr>
        <p:sp>
          <p:nvSpPr>
            <p:cNvPr id="160" name="Freeform 160"/>
            <p:cNvSpPr/>
            <p:nvPr/>
          </p:nvSpPr>
          <p:spPr bwMode="auto">
            <a:xfrm rot="0" flipH="0" flipV="0">
              <a:off x="0" y="0"/>
              <a:ext cx="1260354" cy="549810"/>
            </a:xfrm>
            <a:custGeom>
              <a:avLst/>
              <a:gdLst/>
              <a:ahLst/>
              <a:cxnLst/>
              <a:rect l="l" t="t" r="r" b="b"/>
              <a:pathLst>
                <a:path w="1260354" h="549810" fill="norm" stroke="1" extrusionOk="0">
                  <a:moveTo>
                    <a:pt x="41550" y="0"/>
                  </a:moveTo>
                  <a:lnTo>
                    <a:pt x="1218804" y="0"/>
                  </a:lnTo>
                  <a:cubicBezTo>
                    <a:pt x="1229824" y="0"/>
                    <a:pt x="1240392" y="4378"/>
                    <a:pt x="1248184" y="12170"/>
                  </a:cubicBezTo>
                  <a:cubicBezTo>
                    <a:pt x="1255976" y="19962"/>
                    <a:pt x="1260354" y="30530"/>
                    <a:pt x="1260354" y="41550"/>
                  </a:cubicBezTo>
                  <a:lnTo>
                    <a:pt x="1260354" y="508260"/>
                  </a:lnTo>
                  <a:cubicBezTo>
                    <a:pt x="1260354" y="519280"/>
                    <a:pt x="1255976" y="529848"/>
                    <a:pt x="1248184" y="537640"/>
                  </a:cubicBezTo>
                  <a:cubicBezTo>
                    <a:pt x="1240392" y="545432"/>
                    <a:pt x="1229824" y="549810"/>
                    <a:pt x="1218804" y="549810"/>
                  </a:cubicBezTo>
                  <a:lnTo>
                    <a:pt x="41550" y="549810"/>
                  </a:lnTo>
                  <a:cubicBezTo>
                    <a:pt x="30530" y="549810"/>
                    <a:pt x="19962" y="545432"/>
                    <a:pt x="12170" y="537640"/>
                  </a:cubicBezTo>
                  <a:cubicBezTo>
                    <a:pt x="4378" y="529848"/>
                    <a:pt x="0" y="519280"/>
                    <a:pt x="0" y="508260"/>
                  </a:cubicBezTo>
                  <a:lnTo>
                    <a:pt x="0" y="41550"/>
                  </a:lnTo>
                  <a:cubicBezTo>
                    <a:pt x="0" y="30530"/>
                    <a:pt x="4378" y="19962"/>
                    <a:pt x="12170" y="12170"/>
                  </a:cubicBezTo>
                  <a:cubicBezTo>
                    <a:pt x="19962" y="4378"/>
                    <a:pt x="30530" y="0"/>
                    <a:pt x="41550" y="0"/>
                  </a:cubicBezTo>
                  <a:close/>
                </a:path>
              </a:pathLst>
            </a:custGeom>
            <a:solidFill>
              <a:srgbClr val="000000">
                <a:alpha val="0"/>
              </a:srgbClr>
            </a:solidFill>
            <a:ln w="23812" cap="rnd">
              <a:solidFill>
                <a:srgbClr val="006D77"/>
              </a:solidFill>
              <a:prstDash val="solid"/>
              <a:round/>
            </a:ln>
          </p:spPr>
        </p:sp>
        <p:sp>
          <p:nvSpPr>
            <p:cNvPr id="161" name="TextBox 161"/>
            <p:cNvSpPr txBox="1"/>
            <p:nvPr/>
          </p:nvSpPr>
          <p:spPr bwMode="auto">
            <a:xfrm>
              <a:off x="0" y="-66675"/>
              <a:ext cx="1260354" cy="616485"/>
            </a:xfrm>
            <a:prstGeom prst="rect">
              <a:avLst/>
            </a:prstGeom>
            <a:grpFill/>
          </p:spPr>
          <p:txBody>
            <a:bodyPr lIns="50800" tIns="50800" rIns="50800" bIns="50800" rtlCol="0" anchor="ctr"/>
            <a:lstStyle/>
            <a:p>
              <a:pPr algn="ctr">
                <a:lnSpc>
                  <a:spcPts val="4601"/>
                </a:lnSpc>
                <a:defRPr/>
              </a:pPr>
              <a:endParaRPr/>
            </a:p>
          </p:txBody>
        </p:sp>
      </p:grpSp>
      <p:sp>
        <p:nvSpPr>
          <p:cNvPr id="1643683025" name="TextBox 162"/>
          <p:cNvSpPr txBox="1"/>
          <p:nvPr/>
        </p:nvSpPr>
        <p:spPr bwMode="auto">
          <a:xfrm rot="0">
            <a:off x="7997992" y="19627396"/>
            <a:ext cx="5331035" cy="1250333"/>
          </a:xfrm>
          <a:prstGeom prst="rect">
            <a:avLst/>
          </a:prstGeom>
        </p:spPr>
        <p:txBody>
          <a:bodyPr lIns="0" tIns="0" rIns="0" bIns="0" rtlCol="0" anchor="t">
            <a:spAutoFit/>
          </a:bodyPr>
          <a:lstStyle/>
          <a:p>
            <a:pPr marL="453333" lvl="1" indent="-226667" algn="just">
              <a:lnSpc>
                <a:spcPts val="2498"/>
              </a:lnSpc>
              <a:buFont typeface="Arial"/>
              <a:buChar char="•"/>
              <a:defRPr/>
            </a:pPr>
            <a:r>
              <a:rPr lang="en-US" sz="2100" spc="-8">
                <a:solidFill>
                  <a:srgbClr val="000000"/>
                </a:solidFill>
                <a:latin typeface="Atkinson Hyperlegible"/>
                <a:ea typeface="Atkinson Hyperlegible"/>
                <a:cs typeface="Atkinson Hyperlegible"/>
              </a:rPr>
              <a:t>Lorem ipsum dolor sit amet, consectetur adipiscing elit.</a:t>
            </a:r>
            <a:endParaRPr/>
          </a:p>
          <a:p>
            <a:pPr marL="453333" lvl="1" indent="-226667" algn="just">
              <a:lnSpc>
                <a:spcPts val="2498"/>
              </a:lnSpc>
              <a:buFont typeface="Arial"/>
              <a:buChar char="•"/>
              <a:defRPr/>
            </a:pPr>
            <a:r>
              <a:rPr lang="en-US" sz="2100" spc="-8">
                <a:solidFill>
                  <a:srgbClr val="000000"/>
                </a:solidFill>
                <a:latin typeface="Atkinson Hyperlegible"/>
                <a:ea typeface="Atkinson Hyperlegible"/>
                <a:cs typeface="Atkinson Hyperlegible"/>
              </a:rPr>
              <a:t>Lorem ipsum dolor sit amet, consectetur adipiscing elit.</a:t>
            </a:r>
            <a:endParaRPr/>
          </a:p>
        </p:txBody>
      </p:sp>
      <p:sp>
        <p:nvSpPr>
          <p:cNvPr id="2125133379" name="TextBox 163"/>
          <p:cNvSpPr txBox="1"/>
          <p:nvPr/>
        </p:nvSpPr>
        <p:spPr bwMode="auto">
          <a:xfrm rot="0" flipH="0" flipV="0">
            <a:off x="8764023" y="19026594"/>
            <a:ext cx="3798971" cy="315573"/>
          </a:xfrm>
          <a:prstGeom prst="rect">
            <a:avLst/>
          </a:prstGeom>
        </p:spPr>
        <p:txBody>
          <a:bodyPr lIns="0" tIns="0" rIns="0" bIns="0" rtlCol="0" anchor="t">
            <a:spAutoFit/>
          </a:bodyPr>
          <a:lstStyle/>
          <a:p>
            <a:pPr algn="ctr">
              <a:lnSpc>
                <a:spcPts val="2482"/>
              </a:lnSpc>
              <a:defRPr/>
            </a:pPr>
            <a:r>
              <a:rPr lang="en-US" sz="2500" b="1" spc="-9">
                <a:solidFill>
                  <a:srgbClr val="006D77"/>
                </a:solidFill>
                <a:latin typeface="Atkinson Hyperlegible Bold"/>
                <a:ea typeface="Atkinson Hyperlegible Bold"/>
                <a:cs typeface="Atkinson Hyperlegible Bold"/>
              </a:rPr>
              <a:t>ACKNOWLEDGEMENTS</a:t>
            </a:r>
            <a:endParaRPr/>
          </a:p>
        </p:txBody>
      </p:sp>
      <p:grpSp>
        <p:nvGrpSpPr>
          <p:cNvPr id="825173228" name=""/>
          <p:cNvGrpSpPr/>
          <p:nvPr/>
        </p:nvGrpSpPr>
        <p:grpSpPr bwMode="auto">
          <a:xfrm>
            <a:off x="9652847" y="998271"/>
            <a:ext cx="3916208" cy="2094336"/>
            <a:chOff x="0" y="0"/>
            <a:chExt cx="3916208" cy="2094336"/>
          </a:xfrm>
        </p:grpSpPr>
        <p:grpSp>
          <p:nvGrpSpPr>
            <p:cNvPr id="347175052" name="Group 37"/>
            <p:cNvGrpSpPr>
              <a:grpSpLocks noChangeAspect="1"/>
            </p:cNvGrpSpPr>
            <p:nvPr/>
          </p:nvGrpSpPr>
          <p:grpSpPr bwMode="auto">
            <a:xfrm rot="0">
              <a:off x="154105" y="985329"/>
              <a:ext cx="424250" cy="441502"/>
              <a:chOff x="0" y="0"/>
              <a:chExt cx="1206703" cy="1255776"/>
            </a:xfrm>
          </p:grpSpPr>
          <p:sp>
            <p:nvSpPr>
              <p:cNvPr id="38" name="Freeform 38"/>
              <p:cNvSpPr/>
              <p:nvPr/>
            </p:nvSpPr>
            <p:spPr bwMode="auto">
              <a:xfrm rot="0" flipH="0" flipV="0">
                <a:off x="63500" y="63500"/>
                <a:ext cx="1079754" cy="1128903"/>
              </a:xfrm>
              <a:custGeom>
                <a:avLst/>
                <a:gdLst/>
                <a:ahLst/>
                <a:cxnLst/>
                <a:rect l="l" t="t" r="r" b="b"/>
                <a:pathLst>
                  <a:path w="1079754" h="1128903" fill="norm" stroke="1" extrusionOk="0">
                    <a:moveTo>
                      <a:pt x="73660" y="273050"/>
                    </a:moveTo>
                    <a:cubicBezTo>
                      <a:pt x="122682" y="187071"/>
                      <a:pt x="189738" y="120015"/>
                      <a:pt x="274701" y="72009"/>
                    </a:cubicBezTo>
                    <a:cubicBezTo>
                      <a:pt x="359664" y="24003"/>
                      <a:pt x="454914" y="0"/>
                      <a:pt x="560451" y="0"/>
                    </a:cubicBezTo>
                    <a:cubicBezTo>
                      <a:pt x="683895" y="0"/>
                      <a:pt x="792099" y="31623"/>
                      <a:pt x="884936" y="94996"/>
                    </a:cubicBezTo>
                    <a:cubicBezTo>
                      <a:pt x="977773" y="158369"/>
                      <a:pt x="1042797" y="245872"/>
                      <a:pt x="1079754" y="357759"/>
                    </a:cubicBezTo>
                    <a:lnTo>
                      <a:pt x="824865" y="357759"/>
                    </a:lnTo>
                    <a:cubicBezTo>
                      <a:pt x="799592" y="305054"/>
                      <a:pt x="763905" y="265430"/>
                      <a:pt x="718058" y="239014"/>
                    </a:cubicBezTo>
                    <a:cubicBezTo>
                      <a:pt x="672211" y="212598"/>
                      <a:pt x="618998" y="199517"/>
                      <a:pt x="558800" y="199517"/>
                    </a:cubicBezTo>
                    <a:cubicBezTo>
                      <a:pt x="494411" y="199517"/>
                      <a:pt x="437134" y="214503"/>
                      <a:pt x="386969" y="244602"/>
                    </a:cubicBezTo>
                    <a:cubicBezTo>
                      <a:pt x="336804" y="274701"/>
                      <a:pt x="297815" y="317246"/>
                      <a:pt x="269875" y="372110"/>
                    </a:cubicBezTo>
                    <a:cubicBezTo>
                      <a:pt x="241935" y="426974"/>
                      <a:pt x="227965" y="491363"/>
                      <a:pt x="227965" y="565277"/>
                    </a:cubicBezTo>
                    <a:cubicBezTo>
                      <a:pt x="227965" y="638048"/>
                      <a:pt x="241935" y="702183"/>
                      <a:pt x="269875" y="757682"/>
                    </a:cubicBezTo>
                    <a:cubicBezTo>
                      <a:pt x="297815" y="813181"/>
                      <a:pt x="336931" y="855853"/>
                      <a:pt x="386969" y="885952"/>
                    </a:cubicBezTo>
                    <a:cubicBezTo>
                      <a:pt x="437007" y="916051"/>
                      <a:pt x="494411" y="930910"/>
                      <a:pt x="558800" y="930910"/>
                    </a:cubicBezTo>
                    <a:cubicBezTo>
                      <a:pt x="618998" y="930910"/>
                      <a:pt x="671957" y="917448"/>
                      <a:pt x="717931" y="890524"/>
                    </a:cubicBezTo>
                    <a:cubicBezTo>
                      <a:pt x="763905" y="863600"/>
                      <a:pt x="799465" y="823722"/>
                      <a:pt x="824738" y="771017"/>
                    </a:cubicBezTo>
                    <a:lnTo>
                      <a:pt x="1079754" y="771017"/>
                    </a:lnTo>
                    <a:cubicBezTo>
                      <a:pt x="1042797" y="883920"/>
                      <a:pt x="978154" y="971804"/>
                      <a:pt x="885825" y="1034669"/>
                    </a:cubicBezTo>
                    <a:cubicBezTo>
                      <a:pt x="793496" y="1097534"/>
                      <a:pt x="685038" y="1128903"/>
                      <a:pt x="560451" y="1128903"/>
                    </a:cubicBezTo>
                    <a:cubicBezTo>
                      <a:pt x="454914" y="1128903"/>
                      <a:pt x="359664" y="1104900"/>
                      <a:pt x="274701" y="1056894"/>
                    </a:cubicBezTo>
                    <a:cubicBezTo>
                      <a:pt x="189738" y="1008888"/>
                      <a:pt x="122682" y="941959"/>
                      <a:pt x="73660" y="856488"/>
                    </a:cubicBezTo>
                    <a:cubicBezTo>
                      <a:pt x="24638" y="771017"/>
                      <a:pt x="0" y="673862"/>
                      <a:pt x="0" y="565150"/>
                    </a:cubicBezTo>
                    <a:cubicBezTo>
                      <a:pt x="0" y="456438"/>
                      <a:pt x="24511" y="359029"/>
                      <a:pt x="73660" y="273050"/>
                    </a:cubicBezTo>
                  </a:path>
                </a:pathLst>
              </a:custGeom>
              <a:solidFill>
                <a:srgbClr val="FF7558"/>
              </a:solidFill>
            </p:spPr>
          </p:sp>
          <p:sp>
            <p:nvSpPr>
              <p:cNvPr id="39" name="Freeform 39"/>
              <p:cNvSpPr/>
              <p:nvPr/>
            </p:nvSpPr>
            <p:spPr bwMode="auto">
              <a:xfrm rot="0" flipH="0" flipV="0">
                <a:off x="63500" y="63500"/>
                <a:ext cx="1079754" cy="1128903"/>
              </a:xfrm>
              <a:custGeom>
                <a:avLst/>
                <a:gdLst/>
                <a:ahLst/>
                <a:cxnLst/>
                <a:rect l="l" t="t" r="r" b="b"/>
                <a:pathLst>
                  <a:path w="1079754" h="1128903" fill="norm" stroke="1" extrusionOk="0">
                    <a:moveTo>
                      <a:pt x="73660" y="273050"/>
                    </a:moveTo>
                    <a:cubicBezTo>
                      <a:pt x="122682" y="187071"/>
                      <a:pt x="189738" y="120015"/>
                      <a:pt x="274701" y="72009"/>
                    </a:cubicBezTo>
                    <a:cubicBezTo>
                      <a:pt x="359664" y="24003"/>
                      <a:pt x="454914" y="0"/>
                      <a:pt x="560451" y="0"/>
                    </a:cubicBezTo>
                    <a:cubicBezTo>
                      <a:pt x="683895" y="0"/>
                      <a:pt x="792099" y="31623"/>
                      <a:pt x="884936" y="94996"/>
                    </a:cubicBezTo>
                    <a:cubicBezTo>
                      <a:pt x="977773" y="158369"/>
                      <a:pt x="1042797" y="245872"/>
                      <a:pt x="1079754" y="357759"/>
                    </a:cubicBezTo>
                    <a:lnTo>
                      <a:pt x="824865" y="357759"/>
                    </a:lnTo>
                    <a:cubicBezTo>
                      <a:pt x="799592" y="305054"/>
                      <a:pt x="763905" y="265430"/>
                      <a:pt x="718058" y="239014"/>
                    </a:cubicBezTo>
                    <a:cubicBezTo>
                      <a:pt x="672211" y="212598"/>
                      <a:pt x="618998" y="199517"/>
                      <a:pt x="558800" y="199517"/>
                    </a:cubicBezTo>
                    <a:cubicBezTo>
                      <a:pt x="494411" y="199517"/>
                      <a:pt x="437134" y="214503"/>
                      <a:pt x="386969" y="244602"/>
                    </a:cubicBezTo>
                    <a:cubicBezTo>
                      <a:pt x="336804" y="274701"/>
                      <a:pt x="297815" y="317246"/>
                      <a:pt x="269875" y="372110"/>
                    </a:cubicBezTo>
                    <a:cubicBezTo>
                      <a:pt x="241935" y="426974"/>
                      <a:pt x="227965" y="491363"/>
                      <a:pt x="227965" y="565277"/>
                    </a:cubicBezTo>
                    <a:cubicBezTo>
                      <a:pt x="227965" y="638048"/>
                      <a:pt x="241935" y="702183"/>
                      <a:pt x="269875" y="757682"/>
                    </a:cubicBezTo>
                    <a:cubicBezTo>
                      <a:pt x="297815" y="813181"/>
                      <a:pt x="336931" y="855853"/>
                      <a:pt x="386969" y="885952"/>
                    </a:cubicBezTo>
                    <a:cubicBezTo>
                      <a:pt x="437007" y="916051"/>
                      <a:pt x="494411" y="930910"/>
                      <a:pt x="558800" y="930910"/>
                    </a:cubicBezTo>
                    <a:cubicBezTo>
                      <a:pt x="618998" y="930910"/>
                      <a:pt x="671957" y="917448"/>
                      <a:pt x="717931" y="890524"/>
                    </a:cubicBezTo>
                    <a:cubicBezTo>
                      <a:pt x="763905" y="863600"/>
                      <a:pt x="799465" y="823722"/>
                      <a:pt x="824738" y="771017"/>
                    </a:cubicBezTo>
                    <a:lnTo>
                      <a:pt x="1079754" y="771017"/>
                    </a:lnTo>
                    <a:cubicBezTo>
                      <a:pt x="1042797" y="883920"/>
                      <a:pt x="978154" y="971804"/>
                      <a:pt x="885825" y="1034669"/>
                    </a:cubicBezTo>
                    <a:cubicBezTo>
                      <a:pt x="793496" y="1097534"/>
                      <a:pt x="685038" y="1128903"/>
                      <a:pt x="560451" y="1128903"/>
                    </a:cubicBezTo>
                    <a:cubicBezTo>
                      <a:pt x="454914" y="1128903"/>
                      <a:pt x="359664" y="1104900"/>
                      <a:pt x="274701" y="1056894"/>
                    </a:cubicBezTo>
                    <a:cubicBezTo>
                      <a:pt x="189738" y="1008888"/>
                      <a:pt x="122682" y="941959"/>
                      <a:pt x="73660" y="856488"/>
                    </a:cubicBezTo>
                    <a:cubicBezTo>
                      <a:pt x="24638" y="771017"/>
                      <a:pt x="0" y="673862"/>
                      <a:pt x="0" y="565150"/>
                    </a:cubicBezTo>
                    <a:cubicBezTo>
                      <a:pt x="0" y="456438"/>
                      <a:pt x="24511" y="359156"/>
                      <a:pt x="73660" y="273050"/>
                    </a:cubicBezTo>
                  </a:path>
                </a:pathLst>
              </a:custGeom>
              <a:solidFill>
                <a:srgbClr val="FF7558"/>
              </a:solidFill>
            </p:spPr>
          </p:sp>
          <p:sp>
            <p:nvSpPr>
              <p:cNvPr id="40" name="Freeform 40"/>
              <p:cNvSpPr/>
              <p:nvPr/>
            </p:nvSpPr>
            <p:spPr bwMode="auto">
              <a:xfrm rot="0" flipH="0" flipV="0">
                <a:off x="63500" y="63500"/>
                <a:ext cx="1079754" cy="1128903"/>
              </a:xfrm>
              <a:custGeom>
                <a:avLst/>
                <a:gdLst/>
                <a:ahLst/>
                <a:cxnLst/>
                <a:rect l="l" t="t" r="r" b="b"/>
                <a:pathLst>
                  <a:path w="1079754" h="1128903" fill="norm" stroke="1" extrusionOk="0">
                    <a:moveTo>
                      <a:pt x="73660" y="273050"/>
                    </a:moveTo>
                    <a:cubicBezTo>
                      <a:pt x="122682" y="187071"/>
                      <a:pt x="189738" y="120015"/>
                      <a:pt x="274701" y="72009"/>
                    </a:cubicBezTo>
                    <a:cubicBezTo>
                      <a:pt x="359664" y="24003"/>
                      <a:pt x="454914" y="0"/>
                      <a:pt x="560451" y="0"/>
                    </a:cubicBezTo>
                    <a:cubicBezTo>
                      <a:pt x="683895" y="0"/>
                      <a:pt x="792099" y="31623"/>
                      <a:pt x="884936" y="94996"/>
                    </a:cubicBezTo>
                    <a:cubicBezTo>
                      <a:pt x="977773" y="158369"/>
                      <a:pt x="1042797" y="245872"/>
                      <a:pt x="1079754" y="357759"/>
                    </a:cubicBezTo>
                    <a:lnTo>
                      <a:pt x="824865" y="357759"/>
                    </a:lnTo>
                    <a:cubicBezTo>
                      <a:pt x="799592" y="305054"/>
                      <a:pt x="763905" y="265430"/>
                      <a:pt x="718058" y="239014"/>
                    </a:cubicBezTo>
                    <a:cubicBezTo>
                      <a:pt x="672211" y="212598"/>
                      <a:pt x="618998" y="199517"/>
                      <a:pt x="558800" y="199517"/>
                    </a:cubicBezTo>
                    <a:cubicBezTo>
                      <a:pt x="494411" y="199517"/>
                      <a:pt x="437134" y="214503"/>
                      <a:pt x="386969" y="244602"/>
                    </a:cubicBezTo>
                    <a:cubicBezTo>
                      <a:pt x="336804" y="274701"/>
                      <a:pt x="297815" y="317246"/>
                      <a:pt x="269875" y="372110"/>
                    </a:cubicBezTo>
                    <a:cubicBezTo>
                      <a:pt x="241935" y="426974"/>
                      <a:pt x="227965" y="491363"/>
                      <a:pt x="227965" y="565277"/>
                    </a:cubicBezTo>
                    <a:cubicBezTo>
                      <a:pt x="227965" y="638048"/>
                      <a:pt x="241935" y="702183"/>
                      <a:pt x="269875" y="757682"/>
                    </a:cubicBezTo>
                    <a:cubicBezTo>
                      <a:pt x="297815" y="813181"/>
                      <a:pt x="336931" y="855853"/>
                      <a:pt x="386969" y="885952"/>
                    </a:cubicBezTo>
                    <a:cubicBezTo>
                      <a:pt x="437007" y="916051"/>
                      <a:pt x="494411" y="930910"/>
                      <a:pt x="558800" y="930910"/>
                    </a:cubicBezTo>
                    <a:cubicBezTo>
                      <a:pt x="618998" y="930910"/>
                      <a:pt x="671957" y="917448"/>
                      <a:pt x="717931" y="890524"/>
                    </a:cubicBezTo>
                    <a:cubicBezTo>
                      <a:pt x="763905" y="863600"/>
                      <a:pt x="799465" y="823722"/>
                      <a:pt x="824738" y="771017"/>
                    </a:cubicBezTo>
                    <a:lnTo>
                      <a:pt x="1079754" y="771017"/>
                    </a:lnTo>
                    <a:cubicBezTo>
                      <a:pt x="1042797" y="883920"/>
                      <a:pt x="978154" y="971804"/>
                      <a:pt x="885825" y="1034669"/>
                    </a:cubicBezTo>
                    <a:cubicBezTo>
                      <a:pt x="793496" y="1097534"/>
                      <a:pt x="685038" y="1128903"/>
                      <a:pt x="560451" y="1128903"/>
                    </a:cubicBezTo>
                    <a:cubicBezTo>
                      <a:pt x="454914" y="1128903"/>
                      <a:pt x="359664" y="1104900"/>
                      <a:pt x="274701" y="1056894"/>
                    </a:cubicBezTo>
                    <a:cubicBezTo>
                      <a:pt x="189738" y="1008888"/>
                      <a:pt x="122682" y="941959"/>
                      <a:pt x="73660" y="856488"/>
                    </a:cubicBezTo>
                    <a:cubicBezTo>
                      <a:pt x="24638" y="771017"/>
                      <a:pt x="0" y="673862"/>
                      <a:pt x="0" y="565150"/>
                    </a:cubicBezTo>
                    <a:cubicBezTo>
                      <a:pt x="0" y="456438"/>
                      <a:pt x="24511" y="359156"/>
                      <a:pt x="73660" y="273050"/>
                    </a:cubicBezTo>
                  </a:path>
                </a:pathLst>
              </a:custGeom>
              <a:solidFill>
                <a:srgbClr val="FF7558"/>
              </a:solidFill>
            </p:spPr>
          </p:sp>
          <p:sp>
            <p:nvSpPr>
              <p:cNvPr id="41" name="Freeform 41"/>
              <p:cNvSpPr/>
              <p:nvPr/>
            </p:nvSpPr>
            <p:spPr bwMode="auto">
              <a:xfrm rot="0" flipH="0" flipV="0">
                <a:off x="63500" y="63500"/>
                <a:ext cx="1079754" cy="1128903"/>
              </a:xfrm>
              <a:custGeom>
                <a:avLst/>
                <a:gdLst/>
                <a:ahLst/>
                <a:cxnLst/>
                <a:rect l="l" t="t" r="r" b="b"/>
                <a:pathLst>
                  <a:path w="1079754" h="1128903" fill="norm" stroke="1" extrusionOk="0">
                    <a:moveTo>
                      <a:pt x="73660" y="273050"/>
                    </a:moveTo>
                    <a:cubicBezTo>
                      <a:pt x="122682" y="187071"/>
                      <a:pt x="189738" y="120015"/>
                      <a:pt x="274701" y="72009"/>
                    </a:cubicBezTo>
                    <a:cubicBezTo>
                      <a:pt x="359664" y="24003"/>
                      <a:pt x="454914" y="0"/>
                      <a:pt x="560451" y="0"/>
                    </a:cubicBezTo>
                    <a:cubicBezTo>
                      <a:pt x="683895" y="0"/>
                      <a:pt x="792099" y="31623"/>
                      <a:pt x="884936" y="94996"/>
                    </a:cubicBezTo>
                    <a:cubicBezTo>
                      <a:pt x="977773" y="158369"/>
                      <a:pt x="1042797" y="245872"/>
                      <a:pt x="1079754" y="357759"/>
                    </a:cubicBezTo>
                    <a:lnTo>
                      <a:pt x="824865" y="357759"/>
                    </a:lnTo>
                    <a:cubicBezTo>
                      <a:pt x="799592" y="305054"/>
                      <a:pt x="763905" y="265430"/>
                      <a:pt x="718058" y="239014"/>
                    </a:cubicBezTo>
                    <a:cubicBezTo>
                      <a:pt x="672211" y="212598"/>
                      <a:pt x="618998" y="199517"/>
                      <a:pt x="558800" y="199517"/>
                    </a:cubicBezTo>
                    <a:cubicBezTo>
                      <a:pt x="494411" y="199517"/>
                      <a:pt x="437134" y="214503"/>
                      <a:pt x="386969" y="244602"/>
                    </a:cubicBezTo>
                    <a:cubicBezTo>
                      <a:pt x="336804" y="274701"/>
                      <a:pt x="297815" y="317246"/>
                      <a:pt x="269875" y="372110"/>
                    </a:cubicBezTo>
                    <a:cubicBezTo>
                      <a:pt x="241935" y="426974"/>
                      <a:pt x="227965" y="491363"/>
                      <a:pt x="227965" y="565277"/>
                    </a:cubicBezTo>
                    <a:cubicBezTo>
                      <a:pt x="227965" y="638048"/>
                      <a:pt x="241935" y="702183"/>
                      <a:pt x="269875" y="757682"/>
                    </a:cubicBezTo>
                    <a:cubicBezTo>
                      <a:pt x="297815" y="813181"/>
                      <a:pt x="336931" y="855853"/>
                      <a:pt x="386969" y="885952"/>
                    </a:cubicBezTo>
                    <a:cubicBezTo>
                      <a:pt x="437007" y="916051"/>
                      <a:pt x="494411" y="930910"/>
                      <a:pt x="558800" y="930910"/>
                    </a:cubicBezTo>
                    <a:cubicBezTo>
                      <a:pt x="618998" y="930910"/>
                      <a:pt x="671957" y="917448"/>
                      <a:pt x="717931" y="890524"/>
                    </a:cubicBezTo>
                    <a:cubicBezTo>
                      <a:pt x="763905" y="863600"/>
                      <a:pt x="799465" y="823722"/>
                      <a:pt x="824738" y="771017"/>
                    </a:cubicBezTo>
                    <a:lnTo>
                      <a:pt x="1079754" y="771017"/>
                    </a:lnTo>
                    <a:cubicBezTo>
                      <a:pt x="1042797" y="883920"/>
                      <a:pt x="978154" y="971804"/>
                      <a:pt x="885825" y="1034669"/>
                    </a:cubicBezTo>
                    <a:cubicBezTo>
                      <a:pt x="793496" y="1097534"/>
                      <a:pt x="685038" y="1128903"/>
                      <a:pt x="560451" y="1128903"/>
                    </a:cubicBezTo>
                    <a:cubicBezTo>
                      <a:pt x="454914" y="1128903"/>
                      <a:pt x="359664" y="1104900"/>
                      <a:pt x="274701" y="1056894"/>
                    </a:cubicBezTo>
                    <a:cubicBezTo>
                      <a:pt x="189738" y="1008888"/>
                      <a:pt x="122682" y="941959"/>
                      <a:pt x="73660" y="856488"/>
                    </a:cubicBezTo>
                    <a:cubicBezTo>
                      <a:pt x="24638" y="771017"/>
                      <a:pt x="0" y="673862"/>
                      <a:pt x="0" y="565150"/>
                    </a:cubicBezTo>
                    <a:cubicBezTo>
                      <a:pt x="0" y="456438"/>
                      <a:pt x="24511" y="359156"/>
                      <a:pt x="73660" y="273050"/>
                    </a:cubicBezTo>
                  </a:path>
                </a:pathLst>
              </a:custGeom>
              <a:solidFill>
                <a:srgbClr val="FF7558"/>
              </a:solidFill>
            </p:spPr>
          </p:sp>
        </p:grpSp>
        <p:grpSp>
          <p:nvGrpSpPr>
            <p:cNvPr id="2028439246" name="Group 42"/>
            <p:cNvGrpSpPr>
              <a:grpSpLocks noChangeAspect="1"/>
            </p:cNvGrpSpPr>
            <p:nvPr/>
          </p:nvGrpSpPr>
          <p:grpSpPr bwMode="auto">
            <a:xfrm rot="0">
              <a:off x="778597" y="990339"/>
              <a:ext cx="122574" cy="433153"/>
              <a:chOff x="0" y="0"/>
              <a:chExt cx="348640" cy="1232027"/>
            </a:xfrm>
          </p:grpSpPr>
          <p:sp>
            <p:nvSpPr>
              <p:cNvPr id="43" name="Freeform 43"/>
              <p:cNvSpPr/>
              <p:nvPr/>
            </p:nvSpPr>
            <p:spPr bwMode="auto">
              <a:xfrm rot="0" flipH="0" flipV="0">
                <a:off x="63500" y="63500"/>
                <a:ext cx="221615" cy="1105027"/>
              </a:xfrm>
              <a:custGeom>
                <a:avLst/>
                <a:gdLst/>
                <a:ahLst/>
                <a:cxnLst/>
                <a:rect l="l" t="t" r="r" b="b"/>
                <a:pathLst>
                  <a:path w="221615" h="1105027" fill="norm" stroke="1" extrusionOk="0">
                    <a:moveTo>
                      <a:pt x="221615" y="1105027"/>
                    </a:moveTo>
                    <a:lnTo>
                      <a:pt x="0" y="1105027"/>
                    </a:lnTo>
                    <a:lnTo>
                      <a:pt x="0" y="0"/>
                    </a:lnTo>
                    <a:lnTo>
                      <a:pt x="221615" y="0"/>
                    </a:lnTo>
                    <a:close/>
                  </a:path>
                </a:pathLst>
              </a:custGeom>
              <a:solidFill>
                <a:srgbClr val="FF7558"/>
              </a:solidFill>
            </p:spPr>
          </p:sp>
          <p:sp>
            <p:nvSpPr>
              <p:cNvPr id="44" name="Freeform 44"/>
              <p:cNvSpPr/>
              <p:nvPr/>
            </p:nvSpPr>
            <p:spPr bwMode="auto">
              <a:xfrm rot="0" flipH="0" flipV="0">
                <a:off x="63500" y="63500"/>
                <a:ext cx="221615" cy="1105027"/>
              </a:xfrm>
              <a:custGeom>
                <a:avLst/>
                <a:gdLst/>
                <a:ahLst/>
                <a:cxnLst/>
                <a:rect l="l" t="t" r="r" b="b"/>
                <a:pathLst>
                  <a:path w="221615" h="1105027" fill="norm" stroke="1" extrusionOk="0">
                    <a:moveTo>
                      <a:pt x="221615" y="1105027"/>
                    </a:moveTo>
                    <a:lnTo>
                      <a:pt x="0" y="1105027"/>
                    </a:lnTo>
                    <a:lnTo>
                      <a:pt x="0" y="0"/>
                    </a:lnTo>
                    <a:lnTo>
                      <a:pt x="221615" y="0"/>
                    </a:lnTo>
                    <a:close/>
                  </a:path>
                </a:pathLst>
              </a:custGeom>
              <a:solidFill>
                <a:srgbClr val="FF7558"/>
              </a:solidFill>
            </p:spPr>
          </p:sp>
          <p:sp>
            <p:nvSpPr>
              <p:cNvPr id="45" name="Freeform 45"/>
              <p:cNvSpPr/>
              <p:nvPr/>
            </p:nvSpPr>
            <p:spPr bwMode="auto">
              <a:xfrm rot="0" flipH="0" flipV="0">
                <a:off x="63500" y="63500"/>
                <a:ext cx="221615" cy="1105027"/>
              </a:xfrm>
              <a:custGeom>
                <a:avLst/>
                <a:gdLst/>
                <a:ahLst/>
                <a:cxnLst/>
                <a:rect l="l" t="t" r="r" b="b"/>
                <a:pathLst>
                  <a:path w="221615" h="1105027" fill="norm" stroke="1" extrusionOk="0">
                    <a:moveTo>
                      <a:pt x="221615" y="1105027"/>
                    </a:moveTo>
                    <a:lnTo>
                      <a:pt x="0" y="1105027"/>
                    </a:lnTo>
                    <a:lnTo>
                      <a:pt x="0" y="0"/>
                    </a:lnTo>
                    <a:lnTo>
                      <a:pt x="221615" y="0"/>
                    </a:lnTo>
                    <a:close/>
                  </a:path>
                </a:pathLst>
              </a:custGeom>
              <a:solidFill>
                <a:srgbClr val="FF7558"/>
              </a:solidFill>
            </p:spPr>
          </p:sp>
          <p:sp>
            <p:nvSpPr>
              <p:cNvPr id="46" name="Freeform 46"/>
              <p:cNvSpPr/>
              <p:nvPr/>
            </p:nvSpPr>
            <p:spPr bwMode="auto">
              <a:xfrm rot="0" flipH="0" flipV="0">
                <a:off x="63500" y="63500"/>
                <a:ext cx="221615" cy="1105027"/>
              </a:xfrm>
              <a:custGeom>
                <a:avLst/>
                <a:gdLst/>
                <a:ahLst/>
                <a:cxnLst/>
                <a:rect l="l" t="t" r="r" b="b"/>
                <a:pathLst>
                  <a:path w="221615" h="1105027" fill="norm" stroke="1" extrusionOk="0">
                    <a:moveTo>
                      <a:pt x="221615" y="1105027"/>
                    </a:moveTo>
                    <a:lnTo>
                      <a:pt x="0" y="1105027"/>
                    </a:lnTo>
                    <a:lnTo>
                      <a:pt x="0" y="0"/>
                    </a:lnTo>
                    <a:lnTo>
                      <a:pt x="221615" y="0"/>
                    </a:lnTo>
                    <a:close/>
                  </a:path>
                </a:pathLst>
              </a:custGeom>
              <a:solidFill>
                <a:srgbClr val="FF7558"/>
              </a:solidFill>
            </p:spPr>
          </p:sp>
        </p:grpSp>
        <p:grpSp>
          <p:nvGrpSpPr>
            <p:cNvPr id="286023322" name="Group 47"/>
            <p:cNvGrpSpPr>
              <a:grpSpLocks noChangeAspect="1"/>
            </p:cNvGrpSpPr>
            <p:nvPr/>
          </p:nvGrpSpPr>
          <p:grpSpPr bwMode="auto">
            <a:xfrm rot="0">
              <a:off x="1111444" y="990339"/>
              <a:ext cx="250591" cy="433153"/>
              <a:chOff x="0" y="0"/>
              <a:chExt cx="712762" cy="1232027"/>
            </a:xfrm>
          </p:grpSpPr>
          <p:sp>
            <p:nvSpPr>
              <p:cNvPr id="48" name="Freeform 48"/>
              <p:cNvSpPr/>
              <p:nvPr/>
            </p:nvSpPr>
            <p:spPr bwMode="auto">
              <a:xfrm rot="0" flipH="0" flipV="0">
                <a:off x="63500" y="63500"/>
                <a:ext cx="585724" cy="1105027"/>
              </a:xfrm>
              <a:custGeom>
                <a:avLst/>
                <a:gdLst/>
                <a:ahLst/>
                <a:cxnLst/>
                <a:rect l="l" t="t" r="r" b="b"/>
                <a:pathLst>
                  <a:path w="585724" h="1105027" fill="norm" stroke="1" extrusionOk="0">
                    <a:moveTo>
                      <a:pt x="221615" y="929259"/>
                    </a:moveTo>
                    <a:lnTo>
                      <a:pt x="585724" y="929259"/>
                    </a:lnTo>
                    <a:lnTo>
                      <a:pt x="585724" y="1105027"/>
                    </a:lnTo>
                    <a:lnTo>
                      <a:pt x="0" y="1105027"/>
                    </a:lnTo>
                    <a:lnTo>
                      <a:pt x="0" y="0"/>
                    </a:lnTo>
                    <a:lnTo>
                      <a:pt x="221615" y="0"/>
                    </a:lnTo>
                    <a:close/>
                  </a:path>
                </a:pathLst>
              </a:custGeom>
              <a:solidFill>
                <a:srgbClr val="FF7558"/>
              </a:solidFill>
            </p:spPr>
          </p:sp>
          <p:sp>
            <p:nvSpPr>
              <p:cNvPr id="49" name="Freeform 49"/>
              <p:cNvSpPr/>
              <p:nvPr/>
            </p:nvSpPr>
            <p:spPr bwMode="auto">
              <a:xfrm rot="0" flipH="0" flipV="0">
                <a:off x="63500" y="63500"/>
                <a:ext cx="585724" cy="1105027"/>
              </a:xfrm>
              <a:custGeom>
                <a:avLst/>
                <a:gdLst/>
                <a:ahLst/>
                <a:cxnLst/>
                <a:rect l="l" t="t" r="r" b="b"/>
                <a:pathLst>
                  <a:path w="585724" h="1105027" fill="norm" stroke="1" extrusionOk="0">
                    <a:moveTo>
                      <a:pt x="221615" y="929259"/>
                    </a:moveTo>
                    <a:lnTo>
                      <a:pt x="585724" y="929259"/>
                    </a:lnTo>
                    <a:lnTo>
                      <a:pt x="585724" y="1105027"/>
                    </a:lnTo>
                    <a:lnTo>
                      <a:pt x="0" y="1105027"/>
                    </a:lnTo>
                    <a:lnTo>
                      <a:pt x="0" y="0"/>
                    </a:lnTo>
                    <a:lnTo>
                      <a:pt x="221615" y="0"/>
                    </a:lnTo>
                    <a:close/>
                  </a:path>
                </a:pathLst>
              </a:custGeom>
              <a:solidFill>
                <a:srgbClr val="FF7558"/>
              </a:solidFill>
            </p:spPr>
          </p:sp>
          <p:sp>
            <p:nvSpPr>
              <p:cNvPr id="50" name="Freeform 50"/>
              <p:cNvSpPr/>
              <p:nvPr/>
            </p:nvSpPr>
            <p:spPr bwMode="auto">
              <a:xfrm rot="0" flipH="0" flipV="0">
                <a:off x="63500" y="63500"/>
                <a:ext cx="585724" cy="1105027"/>
              </a:xfrm>
              <a:custGeom>
                <a:avLst/>
                <a:gdLst/>
                <a:ahLst/>
                <a:cxnLst/>
                <a:rect l="l" t="t" r="r" b="b"/>
                <a:pathLst>
                  <a:path w="585724" h="1105027" fill="norm" stroke="1" extrusionOk="0">
                    <a:moveTo>
                      <a:pt x="221615" y="929259"/>
                    </a:moveTo>
                    <a:lnTo>
                      <a:pt x="585724" y="929259"/>
                    </a:lnTo>
                    <a:lnTo>
                      <a:pt x="585724" y="1105027"/>
                    </a:lnTo>
                    <a:lnTo>
                      <a:pt x="0" y="1105027"/>
                    </a:lnTo>
                    <a:lnTo>
                      <a:pt x="0" y="0"/>
                    </a:lnTo>
                    <a:lnTo>
                      <a:pt x="221615" y="0"/>
                    </a:lnTo>
                    <a:close/>
                  </a:path>
                </a:pathLst>
              </a:custGeom>
              <a:solidFill>
                <a:srgbClr val="FF7558"/>
              </a:solidFill>
            </p:spPr>
          </p:sp>
          <p:sp>
            <p:nvSpPr>
              <p:cNvPr id="51" name="Freeform 51"/>
              <p:cNvSpPr/>
              <p:nvPr/>
            </p:nvSpPr>
            <p:spPr bwMode="auto">
              <a:xfrm rot="0" flipH="0" flipV="0">
                <a:off x="63500" y="63500"/>
                <a:ext cx="585724" cy="1105027"/>
              </a:xfrm>
              <a:custGeom>
                <a:avLst/>
                <a:gdLst/>
                <a:ahLst/>
                <a:cxnLst/>
                <a:rect l="l" t="t" r="r" b="b"/>
                <a:pathLst>
                  <a:path w="585724" h="1105027" fill="norm" stroke="1" extrusionOk="0">
                    <a:moveTo>
                      <a:pt x="221615" y="929259"/>
                    </a:moveTo>
                    <a:lnTo>
                      <a:pt x="585724" y="929259"/>
                    </a:lnTo>
                    <a:lnTo>
                      <a:pt x="585724" y="1105027"/>
                    </a:lnTo>
                    <a:lnTo>
                      <a:pt x="0" y="1105027"/>
                    </a:lnTo>
                    <a:lnTo>
                      <a:pt x="0" y="0"/>
                    </a:lnTo>
                    <a:lnTo>
                      <a:pt x="221615" y="0"/>
                    </a:lnTo>
                    <a:close/>
                  </a:path>
                </a:pathLst>
              </a:custGeom>
              <a:solidFill>
                <a:srgbClr val="FF7558"/>
              </a:solidFill>
            </p:spPr>
          </p:sp>
        </p:grpSp>
        <p:grpSp>
          <p:nvGrpSpPr>
            <p:cNvPr id="1858944694" name="Group 52"/>
            <p:cNvGrpSpPr>
              <a:grpSpLocks noChangeAspect="1"/>
            </p:cNvGrpSpPr>
            <p:nvPr/>
          </p:nvGrpSpPr>
          <p:grpSpPr bwMode="auto">
            <a:xfrm rot="0">
              <a:off x="632851" y="1581157"/>
              <a:ext cx="849013" cy="133429"/>
              <a:chOff x="0" y="0"/>
              <a:chExt cx="2414867" cy="379514"/>
            </a:xfrm>
          </p:grpSpPr>
          <p:sp>
            <p:nvSpPr>
              <p:cNvPr id="53" name="Freeform 53"/>
              <p:cNvSpPr/>
              <p:nvPr/>
            </p:nvSpPr>
            <p:spPr bwMode="auto">
              <a:xfrm rot="0" flipH="0" flipV="0">
                <a:off x="63500" y="66294"/>
                <a:ext cx="35306" cy="246888"/>
              </a:xfrm>
              <a:custGeom>
                <a:avLst/>
                <a:gdLst/>
                <a:ahLst/>
                <a:cxnLst/>
                <a:rect l="l" t="t" r="r" b="b"/>
                <a:pathLst>
                  <a:path w="35306" h="246888" fill="norm" stroke="1" extrusionOk="0">
                    <a:moveTo>
                      <a:pt x="0" y="0"/>
                    </a:moveTo>
                    <a:lnTo>
                      <a:pt x="35306" y="0"/>
                    </a:lnTo>
                    <a:lnTo>
                      <a:pt x="35306" y="246888"/>
                    </a:lnTo>
                    <a:lnTo>
                      <a:pt x="0" y="246888"/>
                    </a:lnTo>
                    <a:close/>
                  </a:path>
                </a:pathLst>
              </a:custGeom>
              <a:solidFill>
                <a:srgbClr val="000000"/>
              </a:solidFill>
            </p:spPr>
          </p:sp>
          <p:sp>
            <p:nvSpPr>
              <p:cNvPr id="54" name="Freeform 54"/>
              <p:cNvSpPr/>
              <p:nvPr/>
            </p:nvSpPr>
            <p:spPr bwMode="auto">
              <a:xfrm rot="0" flipH="0" flipV="0">
                <a:off x="172847" y="66294"/>
                <a:ext cx="212344" cy="246888"/>
              </a:xfrm>
              <a:custGeom>
                <a:avLst/>
                <a:gdLst/>
                <a:ahLst/>
                <a:cxnLst/>
                <a:rect l="l" t="t" r="r" b="b"/>
                <a:pathLst>
                  <a:path w="212344" h="246888" fill="norm" stroke="1" extrusionOk="0">
                    <a:moveTo>
                      <a:pt x="161544" y="208407"/>
                    </a:moveTo>
                    <a:cubicBezTo>
                      <a:pt x="171704" y="201803"/>
                      <a:pt x="176657" y="191516"/>
                      <a:pt x="176657" y="177419"/>
                    </a:cubicBezTo>
                    <a:cubicBezTo>
                      <a:pt x="176657" y="149860"/>
                      <a:pt x="156591" y="136144"/>
                      <a:pt x="116332" y="136144"/>
                    </a:cubicBezTo>
                    <a:lnTo>
                      <a:pt x="35306" y="136144"/>
                    </a:lnTo>
                    <a:lnTo>
                      <a:pt x="35306" y="218313"/>
                    </a:lnTo>
                    <a:lnTo>
                      <a:pt x="116459" y="218313"/>
                    </a:lnTo>
                    <a:cubicBezTo>
                      <a:pt x="136398" y="218313"/>
                      <a:pt x="151511" y="215011"/>
                      <a:pt x="161671" y="208407"/>
                    </a:cubicBezTo>
                    <a:moveTo>
                      <a:pt x="35306" y="28575"/>
                    </a:moveTo>
                    <a:lnTo>
                      <a:pt x="35306" y="107569"/>
                    </a:lnTo>
                    <a:lnTo>
                      <a:pt x="107569" y="107569"/>
                    </a:lnTo>
                    <a:cubicBezTo>
                      <a:pt x="125730" y="107569"/>
                      <a:pt x="139573" y="104267"/>
                      <a:pt x="149352" y="97536"/>
                    </a:cubicBezTo>
                    <a:cubicBezTo>
                      <a:pt x="159131" y="90805"/>
                      <a:pt x="163957" y="81026"/>
                      <a:pt x="163957" y="68072"/>
                    </a:cubicBezTo>
                    <a:cubicBezTo>
                      <a:pt x="163957" y="55118"/>
                      <a:pt x="159131" y="45339"/>
                      <a:pt x="149352" y="38608"/>
                    </a:cubicBezTo>
                    <a:cubicBezTo>
                      <a:pt x="139573" y="31877"/>
                      <a:pt x="125730" y="28575"/>
                      <a:pt x="107569" y="28575"/>
                    </a:cubicBezTo>
                    <a:close/>
                    <a:moveTo>
                      <a:pt x="200025" y="140589"/>
                    </a:moveTo>
                    <a:cubicBezTo>
                      <a:pt x="208280" y="151003"/>
                      <a:pt x="212344" y="164338"/>
                      <a:pt x="212344" y="180213"/>
                    </a:cubicBezTo>
                    <a:cubicBezTo>
                      <a:pt x="212344" y="201549"/>
                      <a:pt x="204343" y="218059"/>
                      <a:pt x="188214" y="229616"/>
                    </a:cubicBezTo>
                    <a:cubicBezTo>
                      <a:pt x="172085" y="241173"/>
                      <a:pt x="148717" y="246888"/>
                      <a:pt x="117856" y="246888"/>
                    </a:cubicBezTo>
                    <a:lnTo>
                      <a:pt x="0" y="246888"/>
                    </a:lnTo>
                    <a:lnTo>
                      <a:pt x="0" y="0"/>
                    </a:lnTo>
                    <a:lnTo>
                      <a:pt x="110744" y="0"/>
                    </a:lnTo>
                    <a:cubicBezTo>
                      <a:pt x="138938" y="0"/>
                      <a:pt x="160782" y="5715"/>
                      <a:pt x="176149" y="16891"/>
                    </a:cubicBezTo>
                    <a:cubicBezTo>
                      <a:pt x="191516" y="28067"/>
                      <a:pt x="199263" y="43815"/>
                      <a:pt x="199263" y="63754"/>
                    </a:cubicBezTo>
                    <a:cubicBezTo>
                      <a:pt x="199263" y="76708"/>
                      <a:pt x="196215" y="87884"/>
                      <a:pt x="190246" y="97282"/>
                    </a:cubicBezTo>
                    <a:cubicBezTo>
                      <a:pt x="184277" y="106680"/>
                      <a:pt x="176149" y="113792"/>
                      <a:pt x="166116" y="118745"/>
                    </a:cubicBezTo>
                    <a:cubicBezTo>
                      <a:pt x="180467" y="122682"/>
                      <a:pt x="191770" y="129921"/>
                      <a:pt x="200025" y="140462"/>
                    </a:cubicBezTo>
                  </a:path>
                </a:pathLst>
              </a:custGeom>
              <a:solidFill>
                <a:srgbClr val="000000"/>
              </a:solidFill>
            </p:spPr>
          </p:sp>
          <p:sp>
            <p:nvSpPr>
              <p:cNvPr id="55" name="Freeform 55"/>
              <p:cNvSpPr/>
              <p:nvPr/>
            </p:nvSpPr>
            <p:spPr bwMode="auto">
              <a:xfrm rot="0" flipH="0" flipV="0">
                <a:off x="439801" y="66294"/>
                <a:ext cx="179197" cy="247015"/>
              </a:xfrm>
              <a:custGeom>
                <a:avLst/>
                <a:gdLst/>
                <a:ahLst/>
                <a:cxnLst/>
                <a:rect l="l" t="t" r="r" b="b"/>
                <a:pathLst>
                  <a:path w="179197" h="247015" fill="norm" stroke="1" extrusionOk="0">
                    <a:moveTo>
                      <a:pt x="179197" y="216281"/>
                    </a:moveTo>
                    <a:lnTo>
                      <a:pt x="179197" y="247015"/>
                    </a:lnTo>
                    <a:lnTo>
                      <a:pt x="0" y="247015"/>
                    </a:lnTo>
                    <a:lnTo>
                      <a:pt x="0" y="0"/>
                    </a:lnTo>
                    <a:lnTo>
                      <a:pt x="174244" y="0"/>
                    </a:lnTo>
                    <a:lnTo>
                      <a:pt x="174244" y="30734"/>
                    </a:lnTo>
                    <a:lnTo>
                      <a:pt x="35306" y="30734"/>
                    </a:lnTo>
                    <a:lnTo>
                      <a:pt x="35306" y="106553"/>
                    </a:lnTo>
                    <a:lnTo>
                      <a:pt x="159131" y="106553"/>
                    </a:lnTo>
                    <a:lnTo>
                      <a:pt x="159131" y="136525"/>
                    </a:lnTo>
                    <a:lnTo>
                      <a:pt x="35306" y="136525"/>
                    </a:lnTo>
                    <a:lnTo>
                      <a:pt x="35306" y="216281"/>
                    </a:lnTo>
                    <a:close/>
                  </a:path>
                </a:pathLst>
              </a:custGeom>
              <a:solidFill>
                <a:srgbClr val="000000"/>
              </a:solidFill>
            </p:spPr>
          </p:sp>
          <p:sp>
            <p:nvSpPr>
              <p:cNvPr id="56" name="Freeform 56"/>
              <p:cNvSpPr/>
              <p:nvPr/>
            </p:nvSpPr>
            <p:spPr bwMode="auto">
              <a:xfrm rot="0" flipH="0" flipV="0">
                <a:off x="676148" y="66294"/>
                <a:ext cx="203454" cy="247269"/>
              </a:xfrm>
              <a:custGeom>
                <a:avLst/>
                <a:gdLst/>
                <a:ahLst/>
                <a:cxnLst/>
                <a:rect l="l" t="t" r="r" b="b"/>
                <a:pathLst>
                  <a:path w="203454" h="247269" fill="norm" stroke="1" extrusionOk="0">
                    <a:moveTo>
                      <a:pt x="146304" y="127381"/>
                    </a:moveTo>
                    <a:cubicBezTo>
                      <a:pt x="158115" y="117729"/>
                      <a:pt x="163957" y="104013"/>
                      <a:pt x="163957" y="86106"/>
                    </a:cubicBezTo>
                    <a:cubicBezTo>
                      <a:pt x="163957" y="68199"/>
                      <a:pt x="158115" y="54483"/>
                      <a:pt x="146304" y="45085"/>
                    </a:cubicBezTo>
                    <a:cubicBezTo>
                      <a:pt x="134493" y="35687"/>
                      <a:pt x="117475" y="30861"/>
                      <a:pt x="95123" y="30861"/>
                    </a:cubicBezTo>
                    <a:lnTo>
                      <a:pt x="35179" y="30861"/>
                    </a:lnTo>
                    <a:lnTo>
                      <a:pt x="35179" y="141986"/>
                    </a:lnTo>
                    <a:lnTo>
                      <a:pt x="95123" y="141986"/>
                    </a:lnTo>
                    <a:cubicBezTo>
                      <a:pt x="117475" y="141986"/>
                      <a:pt x="134493" y="137160"/>
                      <a:pt x="146304" y="127508"/>
                    </a:cubicBezTo>
                    <a:moveTo>
                      <a:pt x="164973" y="247142"/>
                    </a:moveTo>
                    <a:lnTo>
                      <a:pt x="111760" y="171323"/>
                    </a:lnTo>
                    <a:cubicBezTo>
                      <a:pt x="105156" y="171831"/>
                      <a:pt x="99949" y="172085"/>
                      <a:pt x="96266" y="172085"/>
                    </a:cubicBezTo>
                    <a:lnTo>
                      <a:pt x="35306" y="172085"/>
                    </a:lnTo>
                    <a:lnTo>
                      <a:pt x="35306" y="247269"/>
                    </a:lnTo>
                    <a:lnTo>
                      <a:pt x="0" y="247269"/>
                    </a:lnTo>
                    <a:lnTo>
                      <a:pt x="0" y="0"/>
                    </a:lnTo>
                    <a:lnTo>
                      <a:pt x="96266" y="0"/>
                    </a:lnTo>
                    <a:cubicBezTo>
                      <a:pt x="128270" y="0"/>
                      <a:pt x="153416" y="7620"/>
                      <a:pt x="171704" y="22860"/>
                    </a:cubicBezTo>
                    <a:cubicBezTo>
                      <a:pt x="189992" y="38100"/>
                      <a:pt x="199263" y="59309"/>
                      <a:pt x="199263" y="86106"/>
                    </a:cubicBezTo>
                    <a:cubicBezTo>
                      <a:pt x="199263" y="105156"/>
                      <a:pt x="194564" y="121412"/>
                      <a:pt x="185166" y="134747"/>
                    </a:cubicBezTo>
                    <a:cubicBezTo>
                      <a:pt x="175768" y="148082"/>
                      <a:pt x="162306" y="157861"/>
                      <a:pt x="144907" y="163957"/>
                    </a:cubicBezTo>
                    <a:lnTo>
                      <a:pt x="203454" y="246888"/>
                    </a:lnTo>
                    <a:close/>
                  </a:path>
                </a:pathLst>
              </a:custGeom>
              <a:solidFill>
                <a:srgbClr val="000000"/>
              </a:solidFill>
            </p:spPr>
          </p:sp>
          <p:sp>
            <p:nvSpPr>
              <p:cNvPr id="57" name="Freeform 57"/>
              <p:cNvSpPr/>
              <p:nvPr/>
            </p:nvSpPr>
            <p:spPr bwMode="auto">
              <a:xfrm rot="0" flipH="0" flipV="0">
                <a:off x="912367" y="63500"/>
                <a:ext cx="262382" cy="252603"/>
              </a:xfrm>
              <a:custGeom>
                <a:avLst/>
                <a:gdLst/>
                <a:ahLst/>
                <a:cxnLst/>
                <a:rect l="l" t="t" r="r" b="b"/>
                <a:pathLst>
                  <a:path w="262382" h="252603" fill="norm" stroke="1" extrusionOk="0">
                    <a:moveTo>
                      <a:pt x="180467" y="208788"/>
                    </a:moveTo>
                    <a:cubicBezTo>
                      <a:pt x="194945" y="200533"/>
                      <a:pt x="206375" y="189230"/>
                      <a:pt x="214630" y="174752"/>
                    </a:cubicBezTo>
                    <a:cubicBezTo>
                      <a:pt x="222885" y="160274"/>
                      <a:pt x="227203" y="144145"/>
                      <a:pt x="227203" y="126238"/>
                    </a:cubicBezTo>
                    <a:cubicBezTo>
                      <a:pt x="227203" y="108331"/>
                      <a:pt x="223012" y="92202"/>
                      <a:pt x="214630" y="77724"/>
                    </a:cubicBezTo>
                    <a:cubicBezTo>
                      <a:pt x="206248" y="63246"/>
                      <a:pt x="194945" y="51943"/>
                      <a:pt x="180467" y="43688"/>
                    </a:cubicBezTo>
                    <a:cubicBezTo>
                      <a:pt x="165989" y="35433"/>
                      <a:pt x="149733" y="31369"/>
                      <a:pt x="131572" y="31369"/>
                    </a:cubicBezTo>
                    <a:cubicBezTo>
                      <a:pt x="113411" y="31369"/>
                      <a:pt x="97028" y="35433"/>
                      <a:pt x="82423" y="43688"/>
                    </a:cubicBezTo>
                    <a:cubicBezTo>
                      <a:pt x="67818" y="51943"/>
                      <a:pt x="56261" y="63246"/>
                      <a:pt x="47879" y="77724"/>
                    </a:cubicBezTo>
                    <a:cubicBezTo>
                      <a:pt x="39497" y="92202"/>
                      <a:pt x="35306" y="108331"/>
                      <a:pt x="35306" y="126238"/>
                    </a:cubicBezTo>
                    <a:cubicBezTo>
                      <a:pt x="35306" y="144145"/>
                      <a:pt x="39497" y="160274"/>
                      <a:pt x="47879" y="174752"/>
                    </a:cubicBezTo>
                    <a:cubicBezTo>
                      <a:pt x="56261" y="189230"/>
                      <a:pt x="67691" y="200533"/>
                      <a:pt x="82423" y="208788"/>
                    </a:cubicBezTo>
                    <a:cubicBezTo>
                      <a:pt x="97155" y="217043"/>
                      <a:pt x="113538" y="221107"/>
                      <a:pt x="131572" y="221107"/>
                    </a:cubicBezTo>
                    <a:cubicBezTo>
                      <a:pt x="149606" y="221107"/>
                      <a:pt x="165989" y="217043"/>
                      <a:pt x="180467" y="208788"/>
                    </a:cubicBezTo>
                    <a:moveTo>
                      <a:pt x="64262" y="236093"/>
                    </a:moveTo>
                    <a:cubicBezTo>
                      <a:pt x="44323" y="225171"/>
                      <a:pt x="28575" y="210058"/>
                      <a:pt x="17145" y="190754"/>
                    </a:cubicBezTo>
                    <a:cubicBezTo>
                      <a:pt x="5715" y="171450"/>
                      <a:pt x="0" y="149987"/>
                      <a:pt x="0" y="126238"/>
                    </a:cubicBezTo>
                    <a:cubicBezTo>
                      <a:pt x="0" y="102489"/>
                      <a:pt x="5715" y="81026"/>
                      <a:pt x="17145" y="61722"/>
                    </a:cubicBezTo>
                    <a:cubicBezTo>
                      <a:pt x="28575" y="42418"/>
                      <a:pt x="44196" y="27305"/>
                      <a:pt x="64262" y="16383"/>
                    </a:cubicBezTo>
                    <a:cubicBezTo>
                      <a:pt x="84328" y="5461"/>
                      <a:pt x="106680" y="0"/>
                      <a:pt x="131572" y="0"/>
                    </a:cubicBezTo>
                    <a:cubicBezTo>
                      <a:pt x="156210" y="0"/>
                      <a:pt x="178562" y="5461"/>
                      <a:pt x="198628" y="16383"/>
                    </a:cubicBezTo>
                    <a:cubicBezTo>
                      <a:pt x="218694" y="27305"/>
                      <a:pt x="234188" y="42418"/>
                      <a:pt x="245491" y="61468"/>
                    </a:cubicBezTo>
                    <a:cubicBezTo>
                      <a:pt x="256794" y="80518"/>
                      <a:pt x="262382" y="102235"/>
                      <a:pt x="262382" y="126238"/>
                    </a:cubicBezTo>
                    <a:cubicBezTo>
                      <a:pt x="262382" y="150241"/>
                      <a:pt x="256667" y="171831"/>
                      <a:pt x="245491" y="191008"/>
                    </a:cubicBezTo>
                    <a:cubicBezTo>
                      <a:pt x="234315" y="210185"/>
                      <a:pt x="218567" y="225171"/>
                      <a:pt x="198628" y="236220"/>
                    </a:cubicBezTo>
                    <a:cubicBezTo>
                      <a:pt x="178689" y="247269"/>
                      <a:pt x="156337" y="252603"/>
                      <a:pt x="131572" y="252603"/>
                    </a:cubicBezTo>
                    <a:cubicBezTo>
                      <a:pt x="106680" y="252603"/>
                      <a:pt x="84201" y="247142"/>
                      <a:pt x="64262" y="236220"/>
                    </a:cubicBezTo>
                  </a:path>
                </a:pathLst>
              </a:custGeom>
              <a:solidFill>
                <a:srgbClr val="000000"/>
              </a:solidFill>
            </p:spPr>
          </p:sp>
          <p:sp>
            <p:nvSpPr>
              <p:cNvPr id="58" name="Freeform 58"/>
              <p:cNvSpPr/>
              <p:nvPr/>
            </p:nvSpPr>
            <p:spPr bwMode="auto">
              <a:xfrm rot="0" flipH="0" flipV="0">
                <a:off x="1214247" y="201803"/>
                <a:ext cx="94869" cy="29210"/>
              </a:xfrm>
              <a:custGeom>
                <a:avLst/>
                <a:gdLst/>
                <a:ahLst/>
                <a:cxnLst/>
                <a:rect l="l" t="t" r="r" b="b"/>
                <a:pathLst>
                  <a:path w="94869" h="29210" fill="norm" stroke="1" extrusionOk="0">
                    <a:moveTo>
                      <a:pt x="0" y="0"/>
                    </a:moveTo>
                    <a:lnTo>
                      <a:pt x="94869" y="0"/>
                    </a:lnTo>
                    <a:lnTo>
                      <a:pt x="94869" y="29210"/>
                    </a:lnTo>
                    <a:lnTo>
                      <a:pt x="0" y="29210"/>
                    </a:lnTo>
                    <a:close/>
                  </a:path>
                </a:pathLst>
              </a:custGeom>
              <a:solidFill>
                <a:srgbClr val="000000"/>
              </a:solidFill>
            </p:spPr>
          </p:sp>
          <p:sp>
            <p:nvSpPr>
              <p:cNvPr id="59" name="Freeform 59"/>
              <p:cNvSpPr/>
              <p:nvPr/>
            </p:nvSpPr>
            <p:spPr bwMode="auto">
              <a:xfrm rot="0" flipH="0" flipV="0">
                <a:off x="1366266" y="66294"/>
                <a:ext cx="169037" cy="246888"/>
              </a:xfrm>
              <a:custGeom>
                <a:avLst/>
                <a:gdLst/>
                <a:ahLst/>
                <a:cxnLst/>
                <a:rect l="l" t="t" r="r" b="b"/>
                <a:pathLst>
                  <a:path w="169037" h="246888" fill="norm" stroke="1" extrusionOk="0">
                    <a:moveTo>
                      <a:pt x="0" y="0"/>
                    </a:moveTo>
                    <a:lnTo>
                      <a:pt x="35306" y="0"/>
                    </a:lnTo>
                    <a:lnTo>
                      <a:pt x="35306" y="216154"/>
                    </a:lnTo>
                    <a:lnTo>
                      <a:pt x="169037" y="216154"/>
                    </a:lnTo>
                    <a:lnTo>
                      <a:pt x="169037" y="246888"/>
                    </a:lnTo>
                    <a:lnTo>
                      <a:pt x="127" y="246888"/>
                    </a:lnTo>
                    <a:close/>
                  </a:path>
                </a:pathLst>
              </a:custGeom>
              <a:solidFill>
                <a:srgbClr val="000000"/>
              </a:solidFill>
            </p:spPr>
          </p:sp>
          <p:sp>
            <p:nvSpPr>
              <p:cNvPr id="60" name="Freeform 60"/>
              <p:cNvSpPr/>
              <p:nvPr/>
            </p:nvSpPr>
            <p:spPr bwMode="auto">
              <a:xfrm rot="0" flipH="0" flipV="0">
                <a:off x="1539494" y="66294"/>
                <a:ext cx="258826" cy="246888"/>
              </a:xfrm>
              <a:custGeom>
                <a:avLst/>
                <a:gdLst/>
                <a:ahLst/>
                <a:cxnLst/>
                <a:rect l="l" t="t" r="r" b="b"/>
                <a:pathLst>
                  <a:path w="258826" h="246888" fill="norm" stroke="1" extrusionOk="0">
                    <a:moveTo>
                      <a:pt x="182372" y="156972"/>
                    </a:moveTo>
                    <a:lnTo>
                      <a:pt x="129159" y="35941"/>
                    </a:lnTo>
                    <a:lnTo>
                      <a:pt x="75946" y="156972"/>
                    </a:lnTo>
                    <a:close/>
                    <a:moveTo>
                      <a:pt x="194691" y="185166"/>
                    </a:moveTo>
                    <a:lnTo>
                      <a:pt x="63500" y="185166"/>
                    </a:lnTo>
                    <a:lnTo>
                      <a:pt x="36322" y="246888"/>
                    </a:lnTo>
                    <a:lnTo>
                      <a:pt x="0" y="246888"/>
                    </a:lnTo>
                    <a:lnTo>
                      <a:pt x="111760" y="0"/>
                    </a:lnTo>
                    <a:lnTo>
                      <a:pt x="146685" y="0"/>
                    </a:lnTo>
                    <a:lnTo>
                      <a:pt x="258826" y="246888"/>
                    </a:lnTo>
                    <a:lnTo>
                      <a:pt x="221742" y="246888"/>
                    </a:lnTo>
                    <a:close/>
                  </a:path>
                </a:pathLst>
              </a:custGeom>
              <a:solidFill>
                <a:srgbClr val="423801"/>
              </a:solidFill>
            </p:spPr>
          </p:sp>
          <p:sp>
            <p:nvSpPr>
              <p:cNvPr id="61" name="Freeform 61"/>
              <p:cNvSpPr/>
              <p:nvPr/>
            </p:nvSpPr>
            <p:spPr bwMode="auto">
              <a:xfrm rot="0" flipH="0" flipV="0">
                <a:off x="1787017" y="66294"/>
                <a:ext cx="204216" cy="246888"/>
              </a:xfrm>
              <a:custGeom>
                <a:avLst/>
                <a:gdLst/>
                <a:ahLst/>
                <a:cxnLst/>
                <a:rect l="l" t="t" r="r" b="b"/>
                <a:pathLst>
                  <a:path w="204216" h="246888" fill="norm" stroke="1" extrusionOk="0">
                    <a:moveTo>
                      <a:pt x="84709" y="30734"/>
                    </a:moveTo>
                    <a:lnTo>
                      <a:pt x="0" y="30734"/>
                    </a:lnTo>
                    <a:lnTo>
                      <a:pt x="0" y="0"/>
                    </a:lnTo>
                    <a:lnTo>
                      <a:pt x="204216" y="0"/>
                    </a:lnTo>
                    <a:lnTo>
                      <a:pt x="204216" y="30734"/>
                    </a:lnTo>
                    <a:lnTo>
                      <a:pt x="119507" y="30734"/>
                    </a:lnTo>
                    <a:lnTo>
                      <a:pt x="119507" y="246888"/>
                    </a:lnTo>
                    <a:lnTo>
                      <a:pt x="84582" y="246888"/>
                    </a:lnTo>
                    <a:close/>
                  </a:path>
                </a:pathLst>
              </a:custGeom>
              <a:solidFill>
                <a:srgbClr val="423801"/>
              </a:solidFill>
            </p:spPr>
          </p:sp>
          <p:sp>
            <p:nvSpPr>
              <p:cNvPr id="62" name="Freeform 62"/>
              <p:cNvSpPr/>
              <p:nvPr/>
            </p:nvSpPr>
            <p:spPr bwMode="auto">
              <a:xfrm rot="0" flipH="0" flipV="0">
                <a:off x="2029714" y="66294"/>
                <a:ext cx="35306" cy="246888"/>
              </a:xfrm>
              <a:custGeom>
                <a:avLst/>
                <a:gdLst/>
                <a:ahLst/>
                <a:cxnLst/>
                <a:rect l="l" t="t" r="r" b="b"/>
                <a:pathLst>
                  <a:path w="35306" h="246888" fill="norm" stroke="1" extrusionOk="0">
                    <a:moveTo>
                      <a:pt x="0" y="0"/>
                    </a:moveTo>
                    <a:lnTo>
                      <a:pt x="35306" y="0"/>
                    </a:lnTo>
                    <a:lnTo>
                      <a:pt x="35306" y="246888"/>
                    </a:lnTo>
                    <a:lnTo>
                      <a:pt x="0" y="246888"/>
                    </a:lnTo>
                    <a:close/>
                  </a:path>
                </a:pathLst>
              </a:custGeom>
              <a:solidFill>
                <a:srgbClr val="423801"/>
              </a:solidFill>
            </p:spPr>
          </p:sp>
          <p:sp>
            <p:nvSpPr>
              <p:cNvPr id="63" name="Freeform 63"/>
              <p:cNvSpPr/>
              <p:nvPr/>
            </p:nvSpPr>
            <p:spPr bwMode="auto">
              <a:xfrm rot="0" flipH="0" flipV="0">
                <a:off x="2139061" y="66294"/>
                <a:ext cx="212344" cy="246888"/>
              </a:xfrm>
              <a:custGeom>
                <a:avLst/>
                <a:gdLst/>
                <a:ahLst/>
                <a:cxnLst/>
                <a:rect l="l" t="t" r="r" b="b"/>
                <a:pathLst>
                  <a:path w="212344" h="246888" fill="norm" stroke="1" extrusionOk="0">
                    <a:moveTo>
                      <a:pt x="212344" y="0"/>
                    </a:moveTo>
                    <a:lnTo>
                      <a:pt x="212344" y="246888"/>
                    </a:lnTo>
                    <a:lnTo>
                      <a:pt x="183388" y="246888"/>
                    </a:lnTo>
                    <a:lnTo>
                      <a:pt x="35306" y="62738"/>
                    </a:lnTo>
                    <a:lnTo>
                      <a:pt x="35306" y="246888"/>
                    </a:lnTo>
                    <a:lnTo>
                      <a:pt x="0" y="246888"/>
                    </a:lnTo>
                    <a:lnTo>
                      <a:pt x="0" y="0"/>
                    </a:lnTo>
                    <a:lnTo>
                      <a:pt x="28956" y="0"/>
                    </a:lnTo>
                    <a:lnTo>
                      <a:pt x="177038" y="184150"/>
                    </a:lnTo>
                    <a:lnTo>
                      <a:pt x="177038" y="0"/>
                    </a:lnTo>
                    <a:close/>
                  </a:path>
                </a:pathLst>
              </a:custGeom>
              <a:solidFill>
                <a:srgbClr val="423801"/>
              </a:solidFill>
            </p:spPr>
          </p:sp>
        </p:grpSp>
        <p:grpSp>
          <p:nvGrpSpPr>
            <p:cNvPr id="1844658001" name="Group 64"/>
            <p:cNvGrpSpPr>
              <a:grpSpLocks noChangeAspect="1"/>
            </p:cNvGrpSpPr>
            <p:nvPr/>
          </p:nvGrpSpPr>
          <p:grpSpPr bwMode="auto">
            <a:xfrm rot="0">
              <a:off x="432031" y="1729954"/>
              <a:ext cx="1168187" cy="133433"/>
              <a:chOff x="0" y="0"/>
              <a:chExt cx="3322701" cy="379527"/>
            </a:xfrm>
          </p:grpSpPr>
          <p:sp>
            <p:nvSpPr>
              <p:cNvPr id="65" name="Freeform 65"/>
              <p:cNvSpPr/>
              <p:nvPr/>
            </p:nvSpPr>
            <p:spPr bwMode="auto">
              <a:xfrm rot="0" flipH="0" flipV="0">
                <a:off x="63500" y="63500"/>
                <a:ext cx="224790" cy="252603"/>
              </a:xfrm>
              <a:custGeom>
                <a:avLst/>
                <a:gdLst/>
                <a:ahLst/>
                <a:cxnLst/>
                <a:rect l="l" t="t" r="r" b="b"/>
                <a:pathLst>
                  <a:path w="224790" h="252603" fill="norm" stroke="1" extrusionOk="0">
                    <a:moveTo>
                      <a:pt x="63627" y="236093"/>
                    </a:moveTo>
                    <a:cubicBezTo>
                      <a:pt x="43815" y="225171"/>
                      <a:pt x="28194" y="210058"/>
                      <a:pt x="16891" y="191008"/>
                    </a:cubicBezTo>
                    <a:cubicBezTo>
                      <a:pt x="5588" y="171958"/>
                      <a:pt x="0" y="150241"/>
                      <a:pt x="0" y="126238"/>
                    </a:cubicBezTo>
                    <a:cubicBezTo>
                      <a:pt x="0" y="102235"/>
                      <a:pt x="5588" y="80645"/>
                      <a:pt x="16891" y="61468"/>
                    </a:cubicBezTo>
                    <a:cubicBezTo>
                      <a:pt x="28194" y="42291"/>
                      <a:pt x="43815" y="27305"/>
                      <a:pt x="63754" y="16383"/>
                    </a:cubicBezTo>
                    <a:cubicBezTo>
                      <a:pt x="83693" y="5461"/>
                      <a:pt x="106172" y="0"/>
                      <a:pt x="130810" y="0"/>
                    </a:cubicBezTo>
                    <a:cubicBezTo>
                      <a:pt x="150114" y="0"/>
                      <a:pt x="167767" y="3175"/>
                      <a:pt x="183769" y="9652"/>
                    </a:cubicBezTo>
                    <a:cubicBezTo>
                      <a:pt x="199771" y="16129"/>
                      <a:pt x="213360" y="25654"/>
                      <a:pt x="224663" y="38354"/>
                    </a:cubicBezTo>
                    <a:lnTo>
                      <a:pt x="201676" y="60706"/>
                    </a:lnTo>
                    <a:cubicBezTo>
                      <a:pt x="183134" y="41148"/>
                      <a:pt x="159893" y="31496"/>
                      <a:pt x="132207" y="31496"/>
                    </a:cubicBezTo>
                    <a:cubicBezTo>
                      <a:pt x="113919" y="31496"/>
                      <a:pt x="97282" y="35560"/>
                      <a:pt x="82423" y="43815"/>
                    </a:cubicBezTo>
                    <a:cubicBezTo>
                      <a:pt x="67564" y="52070"/>
                      <a:pt x="56134" y="63373"/>
                      <a:pt x="47752" y="77724"/>
                    </a:cubicBezTo>
                    <a:cubicBezTo>
                      <a:pt x="39370" y="92075"/>
                      <a:pt x="35179" y="108331"/>
                      <a:pt x="35179" y="126238"/>
                    </a:cubicBezTo>
                    <a:cubicBezTo>
                      <a:pt x="35179" y="144145"/>
                      <a:pt x="39370" y="160274"/>
                      <a:pt x="47752" y="174752"/>
                    </a:cubicBezTo>
                    <a:cubicBezTo>
                      <a:pt x="56134" y="189230"/>
                      <a:pt x="67691" y="200533"/>
                      <a:pt x="82550" y="208788"/>
                    </a:cubicBezTo>
                    <a:cubicBezTo>
                      <a:pt x="97409" y="217043"/>
                      <a:pt x="113919" y="221107"/>
                      <a:pt x="132334" y="221107"/>
                    </a:cubicBezTo>
                    <a:cubicBezTo>
                      <a:pt x="159893" y="221107"/>
                      <a:pt x="183007" y="211201"/>
                      <a:pt x="201803" y="191516"/>
                    </a:cubicBezTo>
                    <a:lnTo>
                      <a:pt x="224790" y="213741"/>
                    </a:lnTo>
                    <a:cubicBezTo>
                      <a:pt x="213487" y="226441"/>
                      <a:pt x="199771" y="236093"/>
                      <a:pt x="183769" y="242697"/>
                    </a:cubicBezTo>
                    <a:cubicBezTo>
                      <a:pt x="167767" y="249301"/>
                      <a:pt x="149987" y="252603"/>
                      <a:pt x="130683" y="252603"/>
                    </a:cubicBezTo>
                    <a:cubicBezTo>
                      <a:pt x="106045" y="252603"/>
                      <a:pt x="83693" y="247142"/>
                      <a:pt x="63881" y="236220"/>
                    </a:cubicBezTo>
                  </a:path>
                </a:pathLst>
              </a:custGeom>
              <a:solidFill>
                <a:srgbClr val="423801"/>
              </a:solidFill>
            </p:spPr>
          </p:sp>
          <p:sp>
            <p:nvSpPr>
              <p:cNvPr id="66" name="Freeform 66"/>
              <p:cNvSpPr/>
              <p:nvPr/>
            </p:nvSpPr>
            <p:spPr bwMode="auto">
              <a:xfrm rot="0" flipH="0" flipV="0">
                <a:off x="313182" y="63500"/>
                <a:ext cx="262382" cy="252603"/>
              </a:xfrm>
              <a:custGeom>
                <a:avLst/>
                <a:gdLst/>
                <a:ahLst/>
                <a:cxnLst/>
                <a:rect l="l" t="t" r="r" b="b"/>
                <a:pathLst>
                  <a:path w="262382" h="252603" fill="norm" stroke="1" extrusionOk="0">
                    <a:moveTo>
                      <a:pt x="180467" y="208788"/>
                    </a:moveTo>
                    <a:cubicBezTo>
                      <a:pt x="194945" y="200533"/>
                      <a:pt x="206375" y="189230"/>
                      <a:pt x="214630" y="174752"/>
                    </a:cubicBezTo>
                    <a:cubicBezTo>
                      <a:pt x="222885" y="160274"/>
                      <a:pt x="227203" y="144145"/>
                      <a:pt x="227203" y="126238"/>
                    </a:cubicBezTo>
                    <a:cubicBezTo>
                      <a:pt x="227203" y="108331"/>
                      <a:pt x="223012" y="92202"/>
                      <a:pt x="214630" y="77724"/>
                    </a:cubicBezTo>
                    <a:cubicBezTo>
                      <a:pt x="206248" y="63246"/>
                      <a:pt x="194945" y="51943"/>
                      <a:pt x="180467" y="43688"/>
                    </a:cubicBezTo>
                    <a:cubicBezTo>
                      <a:pt x="165989" y="35433"/>
                      <a:pt x="149733" y="31369"/>
                      <a:pt x="131572" y="31369"/>
                    </a:cubicBezTo>
                    <a:cubicBezTo>
                      <a:pt x="113411" y="31369"/>
                      <a:pt x="97028" y="35433"/>
                      <a:pt x="82423" y="43688"/>
                    </a:cubicBezTo>
                    <a:cubicBezTo>
                      <a:pt x="67818" y="51943"/>
                      <a:pt x="56134" y="63246"/>
                      <a:pt x="47879" y="77724"/>
                    </a:cubicBezTo>
                    <a:cubicBezTo>
                      <a:pt x="39624" y="92202"/>
                      <a:pt x="35306" y="108331"/>
                      <a:pt x="35306" y="126238"/>
                    </a:cubicBezTo>
                    <a:cubicBezTo>
                      <a:pt x="35306" y="144145"/>
                      <a:pt x="39497" y="160274"/>
                      <a:pt x="47879" y="174752"/>
                    </a:cubicBezTo>
                    <a:cubicBezTo>
                      <a:pt x="56261" y="189230"/>
                      <a:pt x="67691" y="200533"/>
                      <a:pt x="82423" y="208788"/>
                    </a:cubicBezTo>
                    <a:cubicBezTo>
                      <a:pt x="97155" y="217043"/>
                      <a:pt x="113538" y="221107"/>
                      <a:pt x="131572" y="221107"/>
                    </a:cubicBezTo>
                    <a:cubicBezTo>
                      <a:pt x="149606" y="221107"/>
                      <a:pt x="165989" y="217043"/>
                      <a:pt x="180467" y="208788"/>
                    </a:cubicBezTo>
                    <a:moveTo>
                      <a:pt x="64262" y="236093"/>
                    </a:moveTo>
                    <a:cubicBezTo>
                      <a:pt x="44323" y="225171"/>
                      <a:pt x="28575" y="210058"/>
                      <a:pt x="17145" y="190754"/>
                    </a:cubicBezTo>
                    <a:cubicBezTo>
                      <a:pt x="5715" y="171450"/>
                      <a:pt x="0" y="149987"/>
                      <a:pt x="0" y="126238"/>
                    </a:cubicBezTo>
                    <a:cubicBezTo>
                      <a:pt x="0" y="102489"/>
                      <a:pt x="5715" y="81026"/>
                      <a:pt x="17145" y="61722"/>
                    </a:cubicBezTo>
                    <a:cubicBezTo>
                      <a:pt x="28575" y="42418"/>
                      <a:pt x="44196" y="27305"/>
                      <a:pt x="64262" y="16383"/>
                    </a:cubicBezTo>
                    <a:cubicBezTo>
                      <a:pt x="84328" y="5461"/>
                      <a:pt x="106680" y="0"/>
                      <a:pt x="131572" y="0"/>
                    </a:cubicBezTo>
                    <a:cubicBezTo>
                      <a:pt x="156210" y="0"/>
                      <a:pt x="178562" y="5461"/>
                      <a:pt x="198628" y="16383"/>
                    </a:cubicBezTo>
                    <a:cubicBezTo>
                      <a:pt x="218694" y="27305"/>
                      <a:pt x="234188" y="42291"/>
                      <a:pt x="245491" y="61468"/>
                    </a:cubicBezTo>
                    <a:cubicBezTo>
                      <a:pt x="256794" y="80645"/>
                      <a:pt x="262382" y="102235"/>
                      <a:pt x="262382" y="126238"/>
                    </a:cubicBezTo>
                    <a:cubicBezTo>
                      <a:pt x="262382" y="150241"/>
                      <a:pt x="256667" y="171831"/>
                      <a:pt x="245491" y="191008"/>
                    </a:cubicBezTo>
                    <a:cubicBezTo>
                      <a:pt x="234315" y="210185"/>
                      <a:pt x="218567" y="225171"/>
                      <a:pt x="198628" y="236220"/>
                    </a:cubicBezTo>
                    <a:cubicBezTo>
                      <a:pt x="178689" y="247269"/>
                      <a:pt x="156337" y="252603"/>
                      <a:pt x="131572" y="252603"/>
                    </a:cubicBezTo>
                    <a:cubicBezTo>
                      <a:pt x="106680" y="252603"/>
                      <a:pt x="84201" y="247142"/>
                      <a:pt x="64135" y="236220"/>
                    </a:cubicBezTo>
                  </a:path>
                </a:pathLst>
              </a:custGeom>
              <a:solidFill>
                <a:srgbClr val="423801"/>
              </a:solidFill>
            </p:spPr>
          </p:sp>
          <p:sp>
            <p:nvSpPr>
              <p:cNvPr id="67" name="Freeform 67"/>
              <p:cNvSpPr/>
              <p:nvPr/>
            </p:nvSpPr>
            <p:spPr bwMode="auto">
              <a:xfrm rot="0" flipH="0" flipV="0">
                <a:off x="629539" y="66294"/>
                <a:ext cx="262890" cy="246888"/>
              </a:xfrm>
              <a:custGeom>
                <a:avLst/>
                <a:gdLst/>
                <a:ahLst/>
                <a:cxnLst/>
                <a:rect l="l" t="t" r="r" b="b"/>
                <a:pathLst>
                  <a:path w="262890" h="246888" fill="norm" stroke="1" extrusionOk="0">
                    <a:moveTo>
                      <a:pt x="228981" y="246888"/>
                    </a:moveTo>
                    <a:lnTo>
                      <a:pt x="228600" y="67056"/>
                    </a:lnTo>
                    <a:lnTo>
                      <a:pt x="139319" y="216916"/>
                    </a:lnTo>
                    <a:lnTo>
                      <a:pt x="123063" y="216916"/>
                    </a:lnTo>
                    <a:lnTo>
                      <a:pt x="33909" y="68072"/>
                    </a:lnTo>
                    <a:lnTo>
                      <a:pt x="33909" y="246888"/>
                    </a:lnTo>
                    <a:lnTo>
                      <a:pt x="0" y="246888"/>
                    </a:lnTo>
                    <a:lnTo>
                      <a:pt x="0" y="0"/>
                    </a:lnTo>
                    <a:lnTo>
                      <a:pt x="28956" y="0"/>
                    </a:lnTo>
                    <a:lnTo>
                      <a:pt x="131953" y="173482"/>
                    </a:lnTo>
                    <a:lnTo>
                      <a:pt x="233553" y="0"/>
                    </a:lnTo>
                    <a:lnTo>
                      <a:pt x="262509" y="0"/>
                    </a:lnTo>
                    <a:lnTo>
                      <a:pt x="262890" y="246888"/>
                    </a:lnTo>
                    <a:close/>
                  </a:path>
                </a:pathLst>
              </a:custGeom>
              <a:solidFill>
                <a:srgbClr val="423801"/>
              </a:solidFill>
            </p:spPr>
          </p:sp>
          <p:sp>
            <p:nvSpPr>
              <p:cNvPr id="68" name="Freeform 68"/>
              <p:cNvSpPr/>
              <p:nvPr/>
            </p:nvSpPr>
            <p:spPr bwMode="auto">
              <a:xfrm rot="0" flipH="0" flipV="0">
                <a:off x="966343" y="66294"/>
                <a:ext cx="199390" cy="246888"/>
              </a:xfrm>
              <a:custGeom>
                <a:avLst/>
                <a:gdLst/>
                <a:ahLst/>
                <a:cxnLst/>
                <a:rect l="l" t="t" r="r" b="b"/>
                <a:pathLst>
                  <a:path w="199390" h="246888" fill="norm" stroke="1" extrusionOk="0">
                    <a:moveTo>
                      <a:pt x="146431" y="127127"/>
                    </a:moveTo>
                    <a:cubicBezTo>
                      <a:pt x="158242" y="117602"/>
                      <a:pt x="164084" y="103886"/>
                      <a:pt x="164084" y="86106"/>
                    </a:cubicBezTo>
                    <a:cubicBezTo>
                      <a:pt x="164084" y="68326"/>
                      <a:pt x="158242" y="54483"/>
                      <a:pt x="146431" y="44958"/>
                    </a:cubicBezTo>
                    <a:cubicBezTo>
                      <a:pt x="134620" y="35433"/>
                      <a:pt x="117602" y="30734"/>
                      <a:pt x="95250" y="30734"/>
                    </a:cubicBezTo>
                    <a:lnTo>
                      <a:pt x="35306" y="30734"/>
                    </a:lnTo>
                    <a:lnTo>
                      <a:pt x="35306" y="141478"/>
                    </a:lnTo>
                    <a:lnTo>
                      <a:pt x="95250" y="141478"/>
                    </a:lnTo>
                    <a:cubicBezTo>
                      <a:pt x="117602" y="141478"/>
                      <a:pt x="134620" y="136652"/>
                      <a:pt x="146431" y="127254"/>
                    </a:cubicBezTo>
                    <a:moveTo>
                      <a:pt x="171831" y="22987"/>
                    </a:moveTo>
                    <a:cubicBezTo>
                      <a:pt x="190119" y="38227"/>
                      <a:pt x="199390" y="59309"/>
                      <a:pt x="199390" y="86106"/>
                    </a:cubicBezTo>
                    <a:cubicBezTo>
                      <a:pt x="199390" y="112903"/>
                      <a:pt x="190246" y="133985"/>
                      <a:pt x="171831" y="149225"/>
                    </a:cubicBezTo>
                    <a:cubicBezTo>
                      <a:pt x="153416" y="164465"/>
                      <a:pt x="128270" y="172085"/>
                      <a:pt x="96393" y="172085"/>
                    </a:cubicBezTo>
                    <a:lnTo>
                      <a:pt x="35433" y="172085"/>
                    </a:lnTo>
                    <a:lnTo>
                      <a:pt x="35433" y="246888"/>
                    </a:lnTo>
                    <a:lnTo>
                      <a:pt x="0" y="246888"/>
                    </a:lnTo>
                    <a:lnTo>
                      <a:pt x="0" y="0"/>
                    </a:lnTo>
                    <a:lnTo>
                      <a:pt x="96266" y="0"/>
                    </a:lnTo>
                    <a:cubicBezTo>
                      <a:pt x="128270" y="0"/>
                      <a:pt x="153416" y="7620"/>
                      <a:pt x="171704" y="22860"/>
                    </a:cubicBezTo>
                  </a:path>
                </a:pathLst>
              </a:custGeom>
              <a:solidFill>
                <a:srgbClr val="423801"/>
              </a:solidFill>
            </p:spPr>
          </p:sp>
          <p:sp>
            <p:nvSpPr>
              <p:cNvPr id="69" name="Freeform 69"/>
              <p:cNvSpPr/>
              <p:nvPr/>
            </p:nvSpPr>
            <p:spPr bwMode="auto">
              <a:xfrm rot="0" flipH="0" flipV="0">
                <a:off x="1216025" y="66294"/>
                <a:ext cx="208788" cy="249682"/>
              </a:xfrm>
              <a:custGeom>
                <a:avLst/>
                <a:gdLst/>
                <a:ahLst/>
                <a:cxnLst/>
                <a:rect l="l" t="t" r="r" b="b"/>
                <a:pathLst>
                  <a:path w="208788" h="249682" fill="norm" stroke="1" extrusionOk="0">
                    <a:moveTo>
                      <a:pt x="27559" y="221488"/>
                    </a:moveTo>
                    <a:cubicBezTo>
                      <a:pt x="9271" y="202692"/>
                      <a:pt x="0" y="175641"/>
                      <a:pt x="0" y="140335"/>
                    </a:cubicBezTo>
                    <a:lnTo>
                      <a:pt x="0" y="0"/>
                    </a:lnTo>
                    <a:lnTo>
                      <a:pt x="35306" y="0"/>
                    </a:lnTo>
                    <a:lnTo>
                      <a:pt x="35306" y="138938"/>
                    </a:lnTo>
                    <a:cubicBezTo>
                      <a:pt x="35306" y="191897"/>
                      <a:pt x="58420" y="218313"/>
                      <a:pt x="104775" y="218313"/>
                    </a:cubicBezTo>
                    <a:cubicBezTo>
                      <a:pt x="127381" y="218313"/>
                      <a:pt x="144653" y="211836"/>
                      <a:pt x="156591" y="198755"/>
                    </a:cubicBezTo>
                    <a:cubicBezTo>
                      <a:pt x="168529" y="185674"/>
                      <a:pt x="174625" y="165735"/>
                      <a:pt x="174625" y="138938"/>
                    </a:cubicBezTo>
                    <a:lnTo>
                      <a:pt x="174625" y="0"/>
                    </a:lnTo>
                    <a:lnTo>
                      <a:pt x="208788" y="0"/>
                    </a:lnTo>
                    <a:lnTo>
                      <a:pt x="208788" y="140335"/>
                    </a:lnTo>
                    <a:cubicBezTo>
                      <a:pt x="208788" y="175895"/>
                      <a:pt x="199644" y="202946"/>
                      <a:pt x="181229" y="221615"/>
                    </a:cubicBezTo>
                    <a:cubicBezTo>
                      <a:pt x="162814" y="240284"/>
                      <a:pt x="137287" y="249682"/>
                      <a:pt x="104394" y="249682"/>
                    </a:cubicBezTo>
                    <a:cubicBezTo>
                      <a:pt x="71501" y="249682"/>
                      <a:pt x="45847" y="240284"/>
                      <a:pt x="27559" y="221488"/>
                    </a:cubicBezTo>
                  </a:path>
                </a:pathLst>
              </a:custGeom>
              <a:solidFill>
                <a:srgbClr val="423801"/>
              </a:solidFill>
            </p:spPr>
          </p:sp>
          <p:sp>
            <p:nvSpPr>
              <p:cNvPr id="70" name="Freeform 70"/>
              <p:cNvSpPr/>
              <p:nvPr/>
            </p:nvSpPr>
            <p:spPr bwMode="auto">
              <a:xfrm rot="0" flipH="0" flipV="0">
                <a:off x="1456944" y="66294"/>
                <a:ext cx="204216" cy="246888"/>
              </a:xfrm>
              <a:custGeom>
                <a:avLst/>
                <a:gdLst/>
                <a:ahLst/>
                <a:cxnLst/>
                <a:rect l="l" t="t" r="r" b="b"/>
                <a:pathLst>
                  <a:path w="204216" h="246888" fill="norm" stroke="1" extrusionOk="0">
                    <a:moveTo>
                      <a:pt x="84709" y="30734"/>
                    </a:moveTo>
                    <a:lnTo>
                      <a:pt x="0" y="30734"/>
                    </a:lnTo>
                    <a:lnTo>
                      <a:pt x="0" y="0"/>
                    </a:lnTo>
                    <a:lnTo>
                      <a:pt x="204216" y="0"/>
                    </a:lnTo>
                    <a:lnTo>
                      <a:pt x="204216" y="30734"/>
                    </a:lnTo>
                    <a:lnTo>
                      <a:pt x="119634" y="30734"/>
                    </a:lnTo>
                    <a:lnTo>
                      <a:pt x="119634" y="246888"/>
                    </a:lnTo>
                    <a:lnTo>
                      <a:pt x="84709" y="246888"/>
                    </a:lnTo>
                    <a:close/>
                  </a:path>
                </a:pathLst>
              </a:custGeom>
              <a:solidFill>
                <a:srgbClr val="423801"/>
              </a:solidFill>
            </p:spPr>
          </p:sp>
          <p:sp>
            <p:nvSpPr>
              <p:cNvPr id="71" name="Freeform 71"/>
              <p:cNvSpPr/>
              <p:nvPr/>
            </p:nvSpPr>
            <p:spPr bwMode="auto">
              <a:xfrm rot="0" flipH="0" flipV="0">
                <a:off x="1649857" y="66294"/>
                <a:ext cx="258826" cy="246888"/>
              </a:xfrm>
              <a:custGeom>
                <a:avLst/>
                <a:gdLst/>
                <a:ahLst/>
                <a:cxnLst/>
                <a:rect l="l" t="t" r="r" b="b"/>
                <a:pathLst>
                  <a:path w="258826" h="246888" fill="norm" stroke="1" extrusionOk="0">
                    <a:moveTo>
                      <a:pt x="182372" y="156972"/>
                    </a:moveTo>
                    <a:lnTo>
                      <a:pt x="129159" y="36068"/>
                    </a:lnTo>
                    <a:lnTo>
                      <a:pt x="75946" y="156972"/>
                    </a:lnTo>
                    <a:close/>
                    <a:moveTo>
                      <a:pt x="194691" y="185166"/>
                    </a:moveTo>
                    <a:lnTo>
                      <a:pt x="63500" y="185166"/>
                    </a:lnTo>
                    <a:lnTo>
                      <a:pt x="36322" y="246888"/>
                    </a:lnTo>
                    <a:lnTo>
                      <a:pt x="0" y="246888"/>
                    </a:lnTo>
                    <a:lnTo>
                      <a:pt x="111760" y="0"/>
                    </a:lnTo>
                    <a:lnTo>
                      <a:pt x="146685" y="0"/>
                    </a:lnTo>
                    <a:lnTo>
                      <a:pt x="258826" y="246888"/>
                    </a:lnTo>
                    <a:lnTo>
                      <a:pt x="221742" y="246888"/>
                    </a:lnTo>
                    <a:close/>
                  </a:path>
                </a:pathLst>
              </a:custGeom>
              <a:solidFill>
                <a:srgbClr val="423801"/>
              </a:solidFill>
            </p:spPr>
          </p:sp>
          <p:sp>
            <p:nvSpPr>
              <p:cNvPr id="72" name="Freeform 72"/>
              <p:cNvSpPr/>
              <p:nvPr/>
            </p:nvSpPr>
            <p:spPr bwMode="auto">
              <a:xfrm rot="0" flipH="0" flipV="0">
                <a:off x="1897380" y="66294"/>
                <a:ext cx="204216" cy="246888"/>
              </a:xfrm>
              <a:custGeom>
                <a:avLst/>
                <a:gdLst/>
                <a:ahLst/>
                <a:cxnLst/>
                <a:rect l="l" t="t" r="r" b="b"/>
                <a:pathLst>
                  <a:path w="204216" h="246888" fill="norm" stroke="1" extrusionOk="0">
                    <a:moveTo>
                      <a:pt x="84709" y="30734"/>
                    </a:moveTo>
                    <a:lnTo>
                      <a:pt x="0" y="30734"/>
                    </a:lnTo>
                    <a:lnTo>
                      <a:pt x="0" y="0"/>
                    </a:lnTo>
                    <a:lnTo>
                      <a:pt x="204216" y="0"/>
                    </a:lnTo>
                    <a:lnTo>
                      <a:pt x="204216" y="30734"/>
                    </a:lnTo>
                    <a:lnTo>
                      <a:pt x="119507" y="30734"/>
                    </a:lnTo>
                    <a:lnTo>
                      <a:pt x="119507" y="246888"/>
                    </a:lnTo>
                    <a:lnTo>
                      <a:pt x="84582" y="246888"/>
                    </a:lnTo>
                    <a:close/>
                  </a:path>
                </a:pathLst>
              </a:custGeom>
              <a:solidFill>
                <a:srgbClr val="423801"/>
              </a:solidFill>
            </p:spPr>
          </p:sp>
          <p:sp>
            <p:nvSpPr>
              <p:cNvPr id="73" name="Freeform 73"/>
              <p:cNvSpPr/>
              <p:nvPr/>
            </p:nvSpPr>
            <p:spPr bwMode="auto">
              <a:xfrm rot="0" flipH="0" flipV="0">
                <a:off x="2140077" y="66294"/>
                <a:ext cx="35306" cy="246888"/>
              </a:xfrm>
              <a:custGeom>
                <a:avLst/>
                <a:gdLst/>
                <a:ahLst/>
                <a:cxnLst/>
                <a:rect l="l" t="t" r="r" b="b"/>
                <a:pathLst>
                  <a:path w="35306" h="246888" fill="norm" stroke="1" extrusionOk="0">
                    <a:moveTo>
                      <a:pt x="0" y="0"/>
                    </a:moveTo>
                    <a:lnTo>
                      <a:pt x="35306" y="0"/>
                    </a:lnTo>
                    <a:lnTo>
                      <a:pt x="35306" y="246888"/>
                    </a:lnTo>
                    <a:lnTo>
                      <a:pt x="0" y="246888"/>
                    </a:lnTo>
                    <a:close/>
                  </a:path>
                </a:pathLst>
              </a:custGeom>
              <a:solidFill>
                <a:srgbClr val="423801"/>
              </a:solidFill>
            </p:spPr>
          </p:sp>
          <p:sp>
            <p:nvSpPr>
              <p:cNvPr id="74" name="Freeform 74"/>
              <p:cNvSpPr/>
              <p:nvPr/>
            </p:nvSpPr>
            <p:spPr bwMode="auto">
              <a:xfrm rot="0" flipH="0" flipV="0">
                <a:off x="2229231" y="63500"/>
                <a:ext cx="262509" cy="252603"/>
              </a:xfrm>
              <a:custGeom>
                <a:avLst/>
                <a:gdLst/>
                <a:ahLst/>
                <a:cxnLst/>
                <a:rect l="l" t="t" r="r" b="b"/>
                <a:pathLst>
                  <a:path w="262509" h="252603" fill="norm" stroke="1" extrusionOk="0">
                    <a:moveTo>
                      <a:pt x="180467" y="208788"/>
                    </a:moveTo>
                    <a:cubicBezTo>
                      <a:pt x="194945" y="200533"/>
                      <a:pt x="206375" y="189230"/>
                      <a:pt x="214630" y="174752"/>
                    </a:cubicBezTo>
                    <a:cubicBezTo>
                      <a:pt x="222885" y="160274"/>
                      <a:pt x="227203" y="144145"/>
                      <a:pt x="227203" y="126238"/>
                    </a:cubicBezTo>
                    <a:cubicBezTo>
                      <a:pt x="227203" y="108331"/>
                      <a:pt x="223012" y="92202"/>
                      <a:pt x="214630" y="77724"/>
                    </a:cubicBezTo>
                    <a:cubicBezTo>
                      <a:pt x="206248" y="63246"/>
                      <a:pt x="194945" y="51943"/>
                      <a:pt x="180467" y="43688"/>
                    </a:cubicBezTo>
                    <a:cubicBezTo>
                      <a:pt x="165989" y="35433"/>
                      <a:pt x="149733" y="31369"/>
                      <a:pt x="131572" y="31369"/>
                    </a:cubicBezTo>
                    <a:cubicBezTo>
                      <a:pt x="113411" y="31369"/>
                      <a:pt x="97028" y="35433"/>
                      <a:pt x="82423" y="43688"/>
                    </a:cubicBezTo>
                    <a:cubicBezTo>
                      <a:pt x="67818" y="51943"/>
                      <a:pt x="56134" y="63246"/>
                      <a:pt x="47879" y="77724"/>
                    </a:cubicBezTo>
                    <a:cubicBezTo>
                      <a:pt x="39624" y="92202"/>
                      <a:pt x="35306" y="108331"/>
                      <a:pt x="35306" y="126238"/>
                    </a:cubicBezTo>
                    <a:cubicBezTo>
                      <a:pt x="35306" y="144145"/>
                      <a:pt x="39497" y="160274"/>
                      <a:pt x="47879" y="174752"/>
                    </a:cubicBezTo>
                    <a:cubicBezTo>
                      <a:pt x="56261" y="189230"/>
                      <a:pt x="67691" y="200533"/>
                      <a:pt x="82423" y="208788"/>
                    </a:cubicBezTo>
                    <a:cubicBezTo>
                      <a:pt x="97155" y="217043"/>
                      <a:pt x="113538" y="221107"/>
                      <a:pt x="131572" y="221107"/>
                    </a:cubicBezTo>
                    <a:cubicBezTo>
                      <a:pt x="149606" y="221107"/>
                      <a:pt x="165989" y="217043"/>
                      <a:pt x="180467" y="208788"/>
                    </a:cubicBezTo>
                    <a:moveTo>
                      <a:pt x="64262" y="236093"/>
                    </a:moveTo>
                    <a:cubicBezTo>
                      <a:pt x="44323" y="225171"/>
                      <a:pt x="28575" y="210058"/>
                      <a:pt x="17145" y="190754"/>
                    </a:cubicBezTo>
                    <a:cubicBezTo>
                      <a:pt x="5715" y="171450"/>
                      <a:pt x="0" y="149987"/>
                      <a:pt x="0" y="126238"/>
                    </a:cubicBezTo>
                    <a:cubicBezTo>
                      <a:pt x="0" y="102489"/>
                      <a:pt x="5715" y="81026"/>
                      <a:pt x="17145" y="61722"/>
                    </a:cubicBezTo>
                    <a:cubicBezTo>
                      <a:pt x="28575" y="42418"/>
                      <a:pt x="44196" y="27305"/>
                      <a:pt x="64262" y="16383"/>
                    </a:cubicBezTo>
                    <a:cubicBezTo>
                      <a:pt x="84328" y="5461"/>
                      <a:pt x="106807" y="0"/>
                      <a:pt x="131699" y="0"/>
                    </a:cubicBezTo>
                    <a:cubicBezTo>
                      <a:pt x="156337" y="0"/>
                      <a:pt x="178689" y="5461"/>
                      <a:pt x="198755" y="16383"/>
                    </a:cubicBezTo>
                    <a:cubicBezTo>
                      <a:pt x="218821" y="27305"/>
                      <a:pt x="234315" y="42291"/>
                      <a:pt x="245618" y="61468"/>
                    </a:cubicBezTo>
                    <a:cubicBezTo>
                      <a:pt x="256921" y="80645"/>
                      <a:pt x="262509" y="102235"/>
                      <a:pt x="262509" y="126238"/>
                    </a:cubicBezTo>
                    <a:cubicBezTo>
                      <a:pt x="262509" y="150241"/>
                      <a:pt x="256921" y="171831"/>
                      <a:pt x="245618" y="191008"/>
                    </a:cubicBezTo>
                    <a:cubicBezTo>
                      <a:pt x="234315" y="210185"/>
                      <a:pt x="218694" y="225171"/>
                      <a:pt x="198755" y="236220"/>
                    </a:cubicBezTo>
                    <a:cubicBezTo>
                      <a:pt x="178816" y="247269"/>
                      <a:pt x="156464" y="252603"/>
                      <a:pt x="131699" y="252603"/>
                    </a:cubicBezTo>
                    <a:cubicBezTo>
                      <a:pt x="106807" y="252603"/>
                      <a:pt x="84328" y="247142"/>
                      <a:pt x="64389" y="236220"/>
                    </a:cubicBezTo>
                  </a:path>
                </a:pathLst>
              </a:custGeom>
              <a:solidFill>
                <a:srgbClr val="423801"/>
              </a:solidFill>
            </p:spPr>
          </p:sp>
          <p:sp>
            <p:nvSpPr>
              <p:cNvPr id="75" name="Freeform 75"/>
              <p:cNvSpPr/>
              <p:nvPr/>
            </p:nvSpPr>
            <p:spPr bwMode="auto">
              <a:xfrm rot="0" flipH="0" flipV="0">
                <a:off x="2545715" y="66294"/>
                <a:ext cx="212344" cy="246888"/>
              </a:xfrm>
              <a:custGeom>
                <a:avLst/>
                <a:gdLst/>
                <a:ahLst/>
                <a:cxnLst/>
                <a:rect l="l" t="t" r="r" b="b"/>
                <a:pathLst>
                  <a:path w="212344" h="246888" fill="norm" stroke="1" extrusionOk="0">
                    <a:moveTo>
                      <a:pt x="212344" y="0"/>
                    </a:moveTo>
                    <a:lnTo>
                      <a:pt x="212344" y="246888"/>
                    </a:lnTo>
                    <a:lnTo>
                      <a:pt x="183388" y="246888"/>
                    </a:lnTo>
                    <a:lnTo>
                      <a:pt x="35306" y="62738"/>
                    </a:lnTo>
                    <a:lnTo>
                      <a:pt x="35306" y="246888"/>
                    </a:lnTo>
                    <a:lnTo>
                      <a:pt x="0" y="246888"/>
                    </a:lnTo>
                    <a:lnTo>
                      <a:pt x="0" y="0"/>
                    </a:lnTo>
                    <a:lnTo>
                      <a:pt x="28956" y="0"/>
                    </a:lnTo>
                    <a:lnTo>
                      <a:pt x="177038" y="184150"/>
                    </a:lnTo>
                    <a:lnTo>
                      <a:pt x="177038" y="0"/>
                    </a:lnTo>
                    <a:close/>
                  </a:path>
                </a:pathLst>
              </a:custGeom>
              <a:solidFill>
                <a:srgbClr val="423801"/>
              </a:solidFill>
            </p:spPr>
          </p:sp>
          <p:sp>
            <p:nvSpPr>
              <p:cNvPr id="76" name="Freeform 76"/>
              <p:cNvSpPr/>
              <p:nvPr/>
            </p:nvSpPr>
            <p:spPr bwMode="auto">
              <a:xfrm rot="0" flipH="0" flipV="0">
                <a:off x="2794762" y="66294"/>
                <a:ext cx="258826" cy="246888"/>
              </a:xfrm>
              <a:custGeom>
                <a:avLst/>
                <a:gdLst/>
                <a:ahLst/>
                <a:cxnLst/>
                <a:rect l="l" t="t" r="r" b="b"/>
                <a:pathLst>
                  <a:path w="258826" h="246888" fill="norm" stroke="1" extrusionOk="0">
                    <a:moveTo>
                      <a:pt x="182245" y="156972"/>
                    </a:moveTo>
                    <a:lnTo>
                      <a:pt x="129032" y="36068"/>
                    </a:lnTo>
                    <a:lnTo>
                      <a:pt x="75819" y="156972"/>
                    </a:lnTo>
                    <a:close/>
                    <a:moveTo>
                      <a:pt x="194564" y="185166"/>
                    </a:moveTo>
                    <a:lnTo>
                      <a:pt x="63500" y="185166"/>
                    </a:lnTo>
                    <a:lnTo>
                      <a:pt x="36322" y="246888"/>
                    </a:lnTo>
                    <a:lnTo>
                      <a:pt x="0" y="246888"/>
                    </a:lnTo>
                    <a:lnTo>
                      <a:pt x="111760" y="0"/>
                    </a:lnTo>
                    <a:lnTo>
                      <a:pt x="146685" y="0"/>
                    </a:lnTo>
                    <a:lnTo>
                      <a:pt x="258826" y="246888"/>
                    </a:lnTo>
                    <a:lnTo>
                      <a:pt x="221742" y="246888"/>
                    </a:lnTo>
                    <a:close/>
                  </a:path>
                </a:pathLst>
              </a:custGeom>
              <a:solidFill>
                <a:srgbClr val="423801"/>
              </a:solidFill>
            </p:spPr>
          </p:sp>
          <p:sp>
            <p:nvSpPr>
              <p:cNvPr id="77" name="Freeform 77"/>
              <p:cNvSpPr/>
              <p:nvPr/>
            </p:nvSpPr>
            <p:spPr bwMode="auto">
              <a:xfrm rot="0" flipH="0" flipV="0">
                <a:off x="3090291" y="66294"/>
                <a:ext cx="169037" cy="246888"/>
              </a:xfrm>
              <a:custGeom>
                <a:avLst/>
                <a:gdLst/>
                <a:ahLst/>
                <a:cxnLst/>
                <a:rect l="l" t="t" r="r" b="b"/>
                <a:pathLst>
                  <a:path w="169037" h="246888" fill="norm" stroke="1" extrusionOk="0">
                    <a:moveTo>
                      <a:pt x="0" y="0"/>
                    </a:moveTo>
                    <a:lnTo>
                      <a:pt x="35306" y="0"/>
                    </a:lnTo>
                    <a:lnTo>
                      <a:pt x="35306" y="216154"/>
                    </a:lnTo>
                    <a:lnTo>
                      <a:pt x="169037" y="216154"/>
                    </a:lnTo>
                    <a:lnTo>
                      <a:pt x="169037" y="246888"/>
                    </a:lnTo>
                    <a:lnTo>
                      <a:pt x="127" y="246888"/>
                    </a:lnTo>
                    <a:close/>
                  </a:path>
                </a:pathLst>
              </a:custGeom>
              <a:solidFill>
                <a:srgbClr val="423801"/>
              </a:solidFill>
            </p:spPr>
          </p:sp>
        </p:grpSp>
        <p:grpSp>
          <p:nvGrpSpPr>
            <p:cNvPr id="669750433" name="Group 78"/>
            <p:cNvGrpSpPr>
              <a:grpSpLocks noChangeAspect="1"/>
            </p:cNvGrpSpPr>
            <p:nvPr/>
          </p:nvGrpSpPr>
          <p:grpSpPr bwMode="auto">
            <a:xfrm rot="0">
              <a:off x="1521097" y="989781"/>
              <a:ext cx="414784" cy="433710"/>
              <a:chOff x="0" y="0"/>
              <a:chExt cx="1179779" cy="1233614"/>
            </a:xfrm>
          </p:grpSpPr>
          <p:sp>
            <p:nvSpPr>
              <p:cNvPr id="79" name="Freeform 79"/>
              <p:cNvSpPr/>
              <p:nvPr/>
            </p:nvSpPr>
            <p:spPr bwMode="auto">
              <a:xfrm rot="0" flipH="0" flipV="0">
                <a:off x="63500" y="63500"/>
                <a:ext cx="1052830" cy="1106678"/>
              </a:xfrm>
              <a:custGeom>
                <a:avLst/>
                <a:gdLst/>
                <a:ahLst/>
                <a:cxnLst/>
                <a:rect l="l" t="t" r="r" b="b"/>
                <a:pathLst>
                  <a:path w="1052830" h="1106678" fill="norm" stroke="1" extrusionOk="0">
                    <a:moveTo>
                      <a:pt x="685546" y="718693"/>
                    </a:moveTo>
                    <a:lnTo>
                      <a:pt x="525653" y="256540"/>
                    </a:lnTo>
                    <a:lnTo>
                      <a:pt x="365633" y="718693"/>
                    </a:lnTo>
                    <a:close/>
                    <a:moveTo>
                      <a:pt x="745744" y="895985"/>
                    </a:moveTo>
                    <a:lnTo>
                      <a:pt x="305562" y="895985"/>
                    </a:lnTo>
                    <a:lnTo>
                      <a:pt x="232664" y="1106678"/>
                    </a:lnTo>
                    <a:lnTo>
                      <a:pt x="0" y="1106678"/>
                    </a:lnTo>
                    <a:lnTo>
                      <a:pt x="397383" y="0"/>
                    </a:lnTo>
                    <a:lnTo>
                      <a:pt x="655447" y="0"/>
                    </a:lnTo>
                    <a:lnTo>
                      <a:pt x="1052830" y="1106678"/>
                    </a:lnTo>
                    <a:lnTo>
                      <a:pt x="818515" y="1106678"/>
                    </a:lnTo>
                    <a:close/>
                  </a:path>
                </a:pathLst>
              </a:custGeom>
              <a:solidFill>
                <a:srgbClr val="FF7558"/>
              </a:solidFill>
            </p:spPr>
          </p:sp>
          <p:sp>
            <p:nvSpPr>
              <p:cNvPr id="80" name="Freeform 80"/>
              <p:cNvSpPr/>
              <p:nvPr/>
            </p:nvSpPr>
            <p:spPr bwMode="auto">
              <a:xfrm rot="0" flipH="0" flipV="0">
                <a:off x="63500" y="63500"/>
                <a:ext cx="1052830" cy="1106678"/>
              </a:xfrm>
              <a:custGeom>
                <a:avLst/>
                <a:gdLst/>
                <a:ahLst/>
                <a:cxnLst/>
                <a:rect l="l" t="t" r="r" b="b"/>
                <a:pathLst>
                  <a:path w="1052830" h="1106678" fill="norm" stroke="1" extrusionOk="0">
                    <a:moveTo>
                      <a:pt x="685546" y="718693"/>
                    </a:moveTo>
                    <a:lnTo>
                      <a:pt x="525653" y="256540"/>
                    </a:lnTo>
                    <a:lnTo>
                      <a:pt x="365760" y="718693"/>
                    </a:lnTo>
                    <a:close/>
                    <a:moveTo>
                      <a:pt x="745744" y="895985"/>
                    </a:moveTo>
                    <a:lnTo>
                      <a:pt x="305562" y="895985"/>
                    </a:lnTo>
                    <a:lnTo>
                      <a:pt x="232664" y="1106678"/>
                    </a:lnTo>
                    <a:lnTo>
                      <a:pt x="0" y="1106678"/>
                    </a:lnTo>
                    <a:lnTo>
                      <a:pt x="397383" y="0"/>
                    </a:lnTo>
                    <a:lnTo>
                      <a:pt x="655447" y="0"/>
                    </a:lnTo>
                    <a:lnTo>
                      <a:pt x="1052830" y="1106678"/>
                    </a:lnTo>
                    <a:lnTo>
                      <a:pt x="818515" y="1106678"/>
                    </a:lnTo>
                    <a:close/>
                  </a:path>
                </a:pathLst>
              </a:custGeom>
              <a:solidFill>
                <a:srgbClr val="FF7558"/>
              </a:solidFill>
            </p:spPr>
          </p:sp>
          <p:sp>
            <p:nvSpPr>
              <p:cNvPr id="81" name="Freeform 81"/>
              <p:cNvSpPr/>
              <p:nvPr/>
            </p:nvSpPr>
            <p:spPr bwMode="auto">
              <a:xfrm rot="0" flipH="0" flipV="0">
                <a:off x="63500" y="63500"/>
                <a:ext cx="1052830" cy="1106678"/>
              </a:xfrm>
              <a:custGeom>
                <a:avLst/>
                <a:gdLst/>
                <a:ahLst/>
                <a:cxnLst/>
                <a:rect l="l" t="t" r="r" b="b"/>
                <a:pathLst>
                  <a:path w="1052830" h="1106678" fill="norm" stroke="1" extrusionOk="0">
                    <a:moveTo>
                      <a:pt x="685546" y="718693"/>
                    </a:moveTo>
                    <a:lnTo>
                      <a:pt x="525653" y="256540"/>
                    </a:lnTo>
                    <a:lnTo>
                      <a:pt x="365760" y="718693"/>
                    </a:lnTo>
                    <a:close/>
                    <a:moveTo>
                      <a:pt x="745744" y="895985"/>
                    </a:moveTo>
                    <a:lnTo>
                      <a:pt x="305562" y="895985"/>
                    </a:lnTo>
                    <a:lnTo>
                      <a:pt x="232664" y="1106678"/>
                    </a:lnTo>
                    <a:lnTo>
                      <a:pt x="0" y="1106678"/>
                    </a:lnTo>
                    <a:lnTo>
                      <a:pt x="397383" y="0"/>
                    </a:lnTo>
                    <a:lnTo>
                      <a:pt x="655447" y="0"/>
                    </a:lnTo>
                    <a:lnTo>
                      <a:pt x="1052830" y="1106678"/>
                    </a:lnTo>
                    <a:lnTo>
                      <a:pt x="818515" y="1106678"/>
                    </a:lnTo>
                    <a:close/>
                  </a:path>
                </a:pathLst>
              </a:custGeom>
              <a:solidFill>
                <a:srgbClr val="FF7558"/>
              </a:solidFill>
            </p:spPr>
          </p:sp>
          <p:sp>
            <p:nvSpPr>
              <p:cNvPr id="82" name="Freeform 82"/>
              <p:cNvSpPr/>
              <p:nvPr/>
            </p:nvSpPr>
            <p:spPr bwMode="auto">
              <a:xfrm rot="0" flipH="0" flipV="0">
                <a:off x="63500" y="63500"/>
                <a:ext cx="1052830" cy="1106678"/>
              </a:xfrm>
              <a:custGeom>
                <a:avLst/>
                <a:gdLst/>
                <a:ahLst/>
                <a:cxnLst/>
                <a:rect l="l" t="t" r="r" b="b"/>
                <a:pathLst>
                  <a:path w="1052830" h="1106678" fill="norm" stroke="1" extrusionOk="0">
                    <a:moveTo>
                      <a:pt x="685546" y="718693"/>
                    </a:moveTo>
                    <a:lnTo>
                      <a:pt x="525653" y="256540"/>
                    </a:lnTo>
                    <a:lnTo>
                      <a:pt x="365760" y="718693"/>
                    </a:lnTo>
                    <a:close/>
                    <a:moveTo>
                      <a:pt x="745744" y="895985"/>
                    </a:moveTo>
                    <a:lnTo>
                      <a:pt x="305562" y="895985"/>
                    </a:lnTo>
                    <a:lnTo>
                      <a:pt x="232664" y="1106678"/>
                    </a:lnTo>
                    <a:lnTo>
                      <a:pt x="0" y="1106678"/>
                    </a:lnTo>
                    <a:lnTo>
                      <a:pt x="397383" y="0"/>
                    </a:lnTo>
                    <a:lnTo>
                      <a:pt x="655447" y="0"/>
                    </a:lnTo>
                    <a:lnTo>
                      <a:pt x="1052830" y="1106678"/>
                    </a:lnTo>
                    <a:lnTo>
                      <a:pt x="818515" y="1106678"/>
                    </a:lnTo>
                    <a:close/>
                  </a:path>
                </a:pathLst>
              </a:custGeom>
              <a:solidFill>
                <a:srgbClr val="FF7558"/>
              </a:solidFill>
            </p:spPr>
          </p:sp>
        </p:grpSp>
        <p:grpSp>
          <p:nvGrpSpPr>
            <p:cNvPr id="295181652" name="Group 83"/>
            <p:cNvGrpSpPr>
              <a:grpSpLocks noChangeAspect="1"/>
            </p:cNvGrpSpPr>
            <p:nvPr/>
          </p:nvGrpSpPr>
          <p:grpSpPr bwMode="auto">
            <a:xfrm rot="0">
              <a:off x="1483466" y="1581157"/>
              <a:ext cx="731591" cy="133433"/>
              <a:chOff x="0" y="0"/>
              <a:chExt cx="2080882" cy="379527"/>
            </a:xfrm>
          </p:grpSpPr>
          <p:sp>
            <p:nvSpPr>
              <p:cNvPr id="84" name="Freeform 84"/>
              <p:cNvSpPr/>
              <p:nvPr/>
            </p:nvSpPr>
            <p:spPr bwMode="auto">
              <a:xfrm rot="0" flipH="0" flipV="0">
                <a:off x="63500" y="66294"/>
                <a:ext cx="258826" cy="246888"/>
              </a:xfrm>
              <a:custGeom>
                <a:avLst/>
                <a:gdLst/>
                <a:ahLst/>
                <a:cxnLst/>
                <a:rect l="l" t="t" r="r" b="b"/>
                <a:pathLst>
                  <a:path w="258826" h="246888" fill="norm" stroke="1" extrusionOk="0">
                    <a:moveTo>
                      <a:pt x="182372" y="156972"/>
                    </a:moveTo>
                    <a:lnTo>
                      <a:pt x="129032" y="35941"/>
                    </a:lnTo>
                    <a:lnTo>
                      <a:pt x="75819" y="156972"/>
                    </a:lnTo>
                    <a:close/>
                    <a:moveTo>
                      <a:pt x="194691" y="185166"/>
                    </a:moveTo>
                    <a:lnTo>
                      <a:pt x="63500" y="185166"/>
                    </a:lnTo>
                    <a:lnTo>
                      <a:pt x="36322" y="246888"/>
                    </a:lnTo>
                    <a:lnTo>
                      <a:pt x="0" y="246888"/>
                    </a:lnTo>
                    <a:lnTo>
                      <a:pt x="111760" y="0"/>
                    </a:lnTo>
                    <a:lnTo>
                      <a:pt x="146685" y="0"/>
                    </a:lnTo>
                    <a:lnTo>
                      <a:pt x="258826" y="246888"/>
                    </a:lnTo>
                    <a:lnTo>
                      <a:pt x="221869" y="246888"/>
                    </a:lnTo>
                    <a:close/>
                  </a:path>
                </a:pathLst>
              </a:custGeom>
              <a:solidFill>
                <a:srgbClr val="423801"/>
              </a:solidFill>
            </p:spPr>
          </p:sp>
          <p:sp>
            <p:nvSpPr>
              <p:cNvPr id="85" name="Freeform 85"/>
              <p:cNvSpPr/>
              <p:nvPr/>
            </p:nvSpPr>
            <p:spPr bwMode="auto">
              <a:xfrm rot="0" flipH="0" flipV="0">
                <a:off x="359029" y="66294"/>
                <a:ext cx="262890" cy="246888"/>
              </a:xfrm>
              <a:custGeom>
                <a:avLst/>
                <a:gdLst/>
                <a:ahLst/>
                <a:cxnLst/>
                <a:rect l="l" t="t" r="r" b="b"/>
                <a:pathLst>
                  <a:path w="262890" h="246888" fill="norm" stroke="1" extrusionOk="0">
                    <a:moveTo>
                      <a:pt x="228981" y="246888"/>
                    </a:moveTo>
                    <a:lnTo>
                      <a:pt x="228600" y="67056"/>
                    </a:lnTo>
                    <a:lnTo>
                      <a:pt x="139319" y="216916"/>
                    </a:lnTo>
                    <a:lnTo>
                      <a:pt x="123063" y="216916"/>
                    </a:lnTo>
                    <a:lnTo>
                      <a:pt x="33909" y="68072"/>
                    </a:lnTo>
                    <a:lnTo>
                      <a:pt x="33909" y="246888"/>
                    </a:lnTo>
                    <a:lnTo>
                      <a:pt x="0" y="246888"/>
                    </a:lnTo>
                    <a:lnTo>
                      <a:pt x="0" y="0"/>
                    </a:lnTo>
                    <a:lnTo>
                      <a:pt x="28956" y="0"/>
                    </a:lnTo>
                    <a:lnTo>
                      <a:pt x="131953" y="173482"/>
                    </a:lnTo>
                    <a:lnTo>
                      <a:pt x="233553" y="0"/>
                    </a:lnTo>
                    <a:lnTo>
                      <a:pt x="262509" y="0"/>
                    </a:lnTo>
                    <a:lnTo>
                      <a:pt x="262890" y="246888"/>
                    </a:lnTo>
                    <a:close/>
                  </a:path>
                </a:pathLst>
              </a:custGeom>
              <a:solidFill>
                <a:srgbClr val="423801"/>
              </a:solidFill>
            </p:spPr>
          </p:sp>
          <p:sp>
            <p:nvSpPr>
              <p:cNvPr id="86" name="Freeform 86"/>
              <p:cNvSpPr/>
              <p:nvPr/>
            </p:nvSpPr>
            <p:spPr bwMode="auto">
              <a:xfrm rot="0" flipH="0" flipV="0">
                <a:off x="695833" y="66294"/>
                <a:ext cx="179197" cy="247015"/>
              </a:xfrm>
              <a:custGeom>
                <a:avLst/>
                <a:gdLst/>
                <a:ahLst/>
                <a:cxnLst/>
                <a:rect l="l" t="t" r="r" b="b"/>
                <a:pathLst>
                  <a:path w="179197" h="247015" fill="norm" stroke="1" extrusionOk="0">
                    <a:moveTo>
                      <a:pt x="179197" y="216281"/>
                    </a:moveTo>
                    <a:lnTo>
                      <a:pt x="179197" y="247015"/>
                    </a:lnTo>
                    <a:lnTo>
                      <a:pt x="0" y="247015"/>
                    </a:lnTo>
                    <a:lnTo>
                      <a:pt x="0" y="0"/>
                    </a:lnTo>
                    <a:lnTo>
                      <a:pt x="174244" y="0"/>
                    </a:lnTo>
                    <a:lnTo>
                      <a:pt x="174244" y="30734"/>
                    </a:lnTo>
                    <a:lnTo>
                      <a:pt x="35306" y="30734"/>
                    </a:lnTo>
                    <a:lnTo>
                      <a:pt x="35306" y="106553"/>
                    </a:lnTo>
                    <a:lnTo>
                      <a:pt x="159131" y="106553"/>
                    </a:lnTo>
                    <a:lnTo>
                      <a:pt x="159131" y="136525"/>
                    </a:lnTo>
                    <a:lnTo>
                      <a:pt x="35306" y="136525"/>
                    </a:lnTo>
                    <a:lnTo>
                      <a:pt x="35306" y="216281"/>
                    </a:lnTo>
                    <a:close/>
                  </a:path>
                </a:pathLst>
              </a:custGeom>
              <a:solidFill>
                <a:srgbClr val="423801"/>
              </a:solidFill>
            </p:spPr>
          </p:sp>
          <p:sp>
            <p:nvSpPr>
              <p:cNvPr id="87" name="Freeform 87"/>
              <p:cNvSpPr/>
              <p:nvPr/>
            </p:nvSpPr>
            <p:spPr bwMode="auto">
              <a:xfrm rot="0" flipH="0" flipV="0">
                <a:off x="932180" y="66294"/>
                <a:ext cx="203454" cy="247142"/>
              </a:xfrm>
              <a:custGeom>
                <a:avLst/>
                <a:gdLst/>
                <a:ahLst/>
                <a:cxnLst/>
                <a:rect l="l" t="t" r="r" b="b"/>
                <a:pathLst>
                  <a:path w="203454" h="247142" fill="norm" stroke="1" extrusionOk="0">
                    <a:moveTo>
                      <a:pt x="146304" y="127381"/>
                    </a:moveTo>
                    <a:cubicBezTo>
                      <a:pt x="158115" y="117729"/>
                      <a:pt x="163957" y="104013"/>
                      <a:pt x="163957" y="86106"/>
                    </a:cubicBezTo>
                    <a:cubicBezTo>
                      <a:pt x="163957" y="68199"/>
                      <a:pt x="158115" y="54483"/>
                      <a:pt x="146304" y="45085"/>
                    </a:cubicBezTo>
                    <a:cubicBezTo>
                      <a:pt x="134493" y="35687"/>
                      <a:pt x="117475" y="30861"/>
                      <a:pt x="95123" y="30861"/>
                    </a:cubicBezTo>
                    <a:lnTo>
                      <a:pt x="35306" y="30861"/>
                    </a:lnTo>
                    <a:lnTo>
                      <a:pt x="35306" y="141986"/>
                    </a:lnTo>
                    <a:lnTo>
                      <a:pt x="95250" y="141986"/>
                    </a:lnTo>
                    <a:cubicBezTo>
                      <a:pt x="117602" y="141986"/>
                      <a:pt x="134620" y="137160"/>
                      <a:pt x="146431" y="127508"/>
                    </a:cubicBezTo>
                    <a:moveTo>
                      <a:pt x="165100" y="247142"/>
                    </a:moveTo>
                    <a:lnTo>
                      <a:pt x="111760" y="171069"/>
                    </a:lnTo>
                    <a:cubicBezTo>
                      <a:pt x="105156" y="171577"/>
                      <a:pt x="100076" y="171831"/>
                      <a:pt x="96266" y="171831"/>
                    </a:cubicBezTo>
                    <a:lnTo>
                      <a:pt x="35306" y="171831"/>
                    </a:lnTo>
                    <a:lnTo>
                      <a:pt x="35306" y="247015"/>
                    </a:lnTo>
                    <a:lnTo>
                      <a:pt x="0" y="247015"/>
                    </a:lnTo>
                    <a:lnTo>
                      <a:pt x="0" y="0"/>
                    </a:lnTo>
                    <a:lnTo>
                      <a:pt x="96266" y="0"/>
                    </a:lnTo>
                    <a:cubicBezTo>
                      <a:pt x="128270" y="0"/>
                      <a:pt x="153416" y="7620"/>
                      <a:pt x="171704" y="22860"/>
                    </a:cubicBezTo>
                    <a:cubicBezTo>
                      <a:pt x="189992" y="38100"/>
                      <a:pt x="199263" y="59309"/>
                      <a:pt x="199263" y="86106"/>
                    </a:cubicBezTo>
                    <a:cubicBezTo>
                      <a:pt x="199263" y="105156"/>
                      <a:pt x="194564" y="121412"/>
                      <a:pt x="185166" y="134747"/>
                    </a:cubicBezTo>
                    <a:cubicBezTo>
                      <a:pt x="175768" y="148082"/>
                      <a:pt x="162306" y="157861"/>
                      <a:pt x="144907" y="163957"/>
                    </a:cubicBezTo>
                    <a:lnTo>
                      <a:pt x="203454" y="246888"/>
                    </a:lnTo>
                    <a:close/>
                  </a:path>
                </a:pathLst>
              </a:custGeom>
              <a:solidFill>
                <a:srgbClr val="423801"/>
              </a:solidFill>
            </p:spPr>
          </p:sp>
          <p:sp>
            <p:nvSpPr>
              <p:cNvPr id="88" name="Freeform 88"/>
              <p:cNvSpPr/>
              <p:nvPr/>
            </p:nvSpPr>
            <p:spPr bwMode="auto">
              <a:xfrm rot="0" flipH="0" flipV="0">
                <a:off x="1188593" y="66294"/>
                <a:ext cx="35306" cy="246888"/>
              </a:xfrm>
              <a:custGeom>
                <a:avLst/>
                <a:gdLst/>
                <a:ahLst/>
                <a:cxnLst/>
                <a:rect l="l" t="t" r="r" b="b"/>
                <a:pathLst>
                  <a:path w="35306" h="246888" fill="norm" stroke="1" extrusionOk="0">
                    <a:moveTo>
                      <a:pt x="0" y="0"/>
                    </a:moveTo>
                    <a:lnTo>
                      <a:pt x="35306" y="0"/>
                    </a:lnTo>
                    <a:lnTo>
                      <a:pt x="35306" y="246888"/>
                    </a:lnTo>
                    <a:lnTo>
                      <a:pt x="0" y="246888"/>
                    </a:lnTo>
                    <a:close/>
                  </a:path>
                </a:pathLst>
              </a:custGeom>
              <a:solidFill>
                <a:srgbClr val="423801"/>
              </a:solidFill>
            </p:spPr>
          </p:sp>
          <p:sp>
            <p:nvSpPr>
              <p:cNvPr id="89" name="Freeform 89"/>
              <p:cNvSpPr/>
              <p:nvPr/>
            </p:nvSpPr>
            <p:spPr bwMode="auto">
              <a:xfrm rot="0" flipH="0" flipV="0">
                <a:off x="1277874" y="63500"/>
                <a:ext cx="224663" cy="252730"/>
              </a:xfrm>
              <a:custGeom>
                <a:avLst/>
                <a:gdLst/>
                <a:ahLst/>
                <a:cxnLst/>
                <a:rect l="l" t="t" r="r" b="b"/>
                <a:pathLst>
                  <a:path w="224663" h="252730" fill="norm" stroke="1" extrusionOk="0">
                    <a:moveTo>
                      <a:pt x="63627" y="236093"/>
                    </a:moveTo>
                    <a:cubicBezTo>
                      <a:pt x="43815" y="225171"/>
                      <a:pt x="28194" y="210058"/>
                      <a:pt x="16891" y="191008"/>
                    </a:cubicBezTo>
                    <a:cubicBezTo>
                      <a:pt x="5588" y="171958"/>
                      <a:pt x="0" y="150241"/>
                      <a:pt x="0" y="126238"/>
                    </a:cubicBezTo>
                    <a:cubicBezTo>
                      <a:pt x="0" y="102235"/>
                      <a:pt x="5588" y="80645"/>
                      <a:pt x="16891" y="61468"/>
                    </a:cubicBezTo>
                    <a:cubicBezTo>
                      <a:pt x="28194" y="42291"/>
                      <a:pt x="43815" y="27305"/>
                      <a:pt x="63754" y="16383"/>
                    </a:cubicBezTo>
                    <a:cubicBezTo>
                      <a:pt x="83693" y="5461"/>
                      <a:pt x="106045" y="0"/>
                      <a:pt x="130810" y="0"/>
                    </a:cubicBezTo>
                    <a:cubicBezTo>
                      <a:pt x="150114" y="0"/>
                      <a:pt x="167767" y="3175"/>
                      <a:pt x="183769" y="9652"/>
                    </a:cubicBezTo>
                    <a:cubicBezTo>
                      <a:pt x="199771" y="16129"/>
                      <a:pt x="213360" y="25654"/>
                      <a:pt x="224663" y="38354"/>
                    </a:cubicBezTo>
                    <a:lnTo>
                      <a:pt x="201676" y="60706"/>
                    </a:lnTo>
                    <a:cubicBezTo>
                      <a:pt x="183134" y="41148"/>
                      <a:pt x="159893" y="31496"/>
                      <a:pt x="132207" y="31496"/>
                    </a:cubicBezTo>
                    <a:cubicBezTo>
                      <a:pt x="113919" y="31496"/>
                      <a:pt x="97282" y="35560"/>
                      <a:pt x="82423" y="43815"/>
                    </a:cubicBezTo>
                    <a:cubicBezTo>
                      <a:pt x="67564" y="52070"/>
                      <a:pt x="56007" y="63373"/>
                      <a:pt x="47625" y="77851"/>
                    </a:cubicBezTo>
                    <a:cubicBezTo>
                      <a:pt x="39243" y="92329"/>
                      <a:pt x="35052" y="108458"/>
                      <a:pt x="35052" y="126365"/>
                    </a:cubicBezTo>
                    <a:cubicBezTo>
                      <a:pt x="35052" y="144272"/>
                      <a:pt x="39243" y="160401"/>
                      <a:pt x="47625" y="174879"/>
                    </a:cubicBezTo>
                    <a:cubicBezTo>
                      <a:pt x="56007" y="189357"/>
                      <a:pt x="67564" y="200660"/>
                      <a:pt x="82423" y="208915"/>
                    </a:cubicBezTo>
                    <a:cubicBezTo>
                      <a:pt x="97282" y="217170"/>
                      <a:pt x="113792" y="221234"/>
                      <a:pt x="132207" y="221234"/>
                    </a:cubicBezTo>
                    <a:cubicBezTo>
                      <a:pt x="159766" y="221234"/>
                      <a:pt x="182880" y="211328"/>
                      <a:pt x="201676" y="191643"/>
                    </a:cubicBezTo>
                    <a:lnTo>
                      <a:pt x="224663" y="213868"/>
                    </a:lnTo>
                    <a:cubicBezTo>
                      <a:pt x="213360" y="226568"/>
                      <a:pt x="199644" y="236220"/>
                      <a:pt x="183642" y="242824"/>
                    </a:cubicBezTo>
                    <a:cubicBezTo>
                      <a:pt x="167640" y="249428"/>
                      <a:pt x="149860" y="252730"/>
                      <a:pt x="130556" y="252730"/>
                    </a:cubicBezTo>
                    <a:cubicBezTo>
                      <a:pt x="105918" y="252730"/>
                      <a:pt x="83566" y="247269"/>
                      <a:pt x="63754" y="236347"/>
                    </a:cubicBezTo>
                  </a:path>
                </a:pathLst>
              </a:custGeom>
              <a:solidFill>
                <a:srgbClr val="423801"/>
              </a:solidFill>
            </p:spPr>
          </p:sp>
          <p:sp>
            <p:nvSpPr>
              <p:cNvPr id="90" name="Freeform 90"/>
              <p:cNvSpPr/>
              <p:nvPr/>
            </p:nvSpPr>
            <p:spPr bwMode="auto">
              <a:xfrm rot="0" flipH="0" flipV="0">
                <a:off x="1509522" y="66294"/>
                <a:ext cx="258826" cy="246888"/>
              </a:xfrm>
              <a:custGeom>
                <a:avLst/>
                <a:gdLst/>
                <a:ahLst/>
                <a:cxnLst/>
                <a:rect l="l" t="t" r="r" b="b"/>
                <a:pathLst>
                  <a:path w="258826" h="246888" fill="norm" stroke="1" extrusionOk="0">
                    <a:moveTo>
                      <a:pt x="182372" y="156972"/>
                    </a:moveTo>
                    <a:lnTo>
                      <a:pt x="129159" y="35941"/>
                    </a:lnTo>
                    <a:lnTo>
                      <a:pt x="75946" y="156972"/>
                    </a:lnTo>
                    <a:close/>
                    <a:moveTo>
                      <a:pt x="194691" y="185166"/>
                    </a:moveTo>
                    <a:lnTo>
                      <a:pt x="63500" y="185166"/>
                    </a:lnTo>
                    <a:lnTo>
                      <a:pt x="36322" y="246888"/>
                    </a:lnTo>
                    <a:lnTo>
                      <a:pt x="0" y="246888"/>
                    </a:lnTo>
                    <a:lnTo>
                      <a:pt x="111760" y="0"/>
                    </a:lnTo>
                    <a:lnTo>
                      <a:pt x="146685" y="0"/>
                    </a:lnTo>
                    <a:lnTo>
                      <a:pt x="258826" y="246888"/>
                    </a:lnTo>
                    <a:lnTo>
                      <a:pt x="221742" y="246888"/>
                    </a:lnTo>
                    <a:close/>
                  </a:path>
                </a:pathLst>
              </a:custGeom>
              <a:solidFill>
                <a:srgbClr val="423801"/>
              </a:solidFill>
            </p:spPr>
          </p:sp>
          <p:sp>
            <p:nvSpPr>
              <p:cNvPr id="91" name="Freeform 91"/>
              <p:cNvSpPr/>
              <p:nvPr/>
            </p:nvSpPr>
            <p:spPr bwMode="auto">
              <a:xfrm rot="0" flipH="0" flipV="0">
                <a:off x="1805051" y="66294"/>
                <a:ext cx="212344" cy="246888"/>
              </a:xfrm>
              <a:custGeom>
                <a:avLst/>
                <a:gdLst/>
                <a:ahLst/>
                <a:cxnLst/>
                <a:rect l="l" t="t" r="r" b="b"/>
                <a:pathLst>
                  <a:path w="212344" h="246888" fill="norm" stroke="1" extrusionOk="0">
                    <a:moveTo>
                      <a:pt x="212344" y="0"/>
                    </a:moveTo>
                    <a:lnTo>
                      <a:pt x="212344" y="246888"/>
                    </a:lnTo>
                    <a:lnTo>
                      <a:pt x="183388" y="246888"/>
                    </a:lnTo>
                    <a:lnTo>
                      <a:pt x="35306" y="62738"/>
                    </a:lnTo>
                    <a:lnTo>
                      <a:pt x="35306" y="246888"/>
                    </a:lnTo>
                    <a:lnTo>
                      <a:pt x="0" y="246888"/>
                    </a:lnTo>
                    <a:lnTo>
                      <a:pt x="0" y="0"/>
                    </a:lnTo>
                    <a:lnTo>
                      <a:pt x="28956" y="0"/>
                    </a:lnTo>
                    <a:lnTo>
                      <a:pt x="177038" y="184150"/>
                    </a:lnTo>
                    <a:lnTo>
                      <a:pt x="177038" y="0"/>
                    </a:lnTo>
                    <a:close/>
                  </a:path>
                </a:pathLst>
              </a:custGeom>
              <a:solidFill>
                <a:srgbClr val="423801"/>
              </a:solidFill>
            </p:spPr>
          </p:sp>
        </p:grpSp>
        <p:grpSp>
          <p:nvGrpSpPr>
            <p:cNvPr id="275067914" name="Group 92"/>
            <p:cNvGrpSpPr>
              <a:grpSpLocks noChangeAspect="1"/>
            </p:cNvGrpSpPr>
            <p:nvPr/>
          </p:nvGrpSpPr>
          <p:grpSpPr bwMode="auto">
            <a:xfrm rot="0">
              <a:off x="1603188" y="1729949"/>
              <a:ext cx="685092" cy="133433"/>
              <a:chOff x="0" y="0"/>
              <a:chExt cx="1948624" cy="379527"/>
            </a:xfrm>
          </p:grpSpPr>
          <p:sp>
            <p:nvSpPr>
              <p:cNvPr id="93" name="Freeform 93"/>
              <p:cNvSpPr/>
              <p:nvPr/>
            </p:nvSpPr>
            <p:spPr bwMode="auto">
              <a:xfrm rot="0" flipH="0" flipV="0">
                <a:off x="63500" y="66294"/>
                <a:ext cx="262890" cy="246888"/>
              </a:xfrm>
              <a:custGeom>
                <a:avLst/>
                <a:gdLst/>
                <a:ahLst/>
                <a:cxnLst/>
                <a:rect l="l" t="t" r="r" b="b"/>
                <a:pathLst>
                  <a:path w="262890" h="246888" fill="norm" stroke="1" extrusionOk="0">
                    <a:moveTo>
                      <a:pt x="228854" y="246888"/>
                    </a:moveTo>
                    <a:lnTo>
                      <a:pt x="228473" y="67056"/>
                    </a:lnTo>
                    <a:lnTo>
                      <a:pt x="139319" y="216916"/>
                    </a:lnTo>
                    <a:lnTo>
                      <a:pt x="123063" y="216916"/>
                    </a:lnTo>
                    <a:lnTo>
                      <a:pt x="33909" y="68072"/>
                    </a:lnTo>
                    <a:lnTo>
                      <a:pt x="33909" y="246888"/>
                    </a:lnTo>
                    <a:lnTo>
                      <a:pt x="0" y="246888"/>
                    </a:lnTo>
                    <a:lnTo>
                      <a:pt x="0" y="0"/>
                    </a:lnTo>
                    <a:lnTo>
                      <a:pt x="28956" y="0"/>
                    </a:lnTo>
                    <a:lnTo>
                      <a:pt x="131953" y="173482"/>
                    </a:lnTo>
                    <a:lnTo>
                      <a:pt x="233553" y="0"/>
                    </a:lnTo>
                    <a:lnTo>
                      <a:pt x="262509" y="0"/>
                    </a:lnTo>
                    <a:lnTo>
                      <a:pt x="262890" y="246888"/>
                    </a:lnTo>
                    <a:close/>
                  </a:path>
                </a:pathLst>
              </a:custGeom>
              <a:solidFill>
                <a:srgbClr val="423801"/>
              </a:solidFill>
            </p:spPr>
          </p:sp>
          <p:sp>
            <p:nvSpPr>
              <p:cNvPr id="94" name="Freeform 94"/>
              <p:cNvSpPr/>
              <p:nvPr/>
            </p:nvSpPr>
            <p:spPr bwMode="auto">
              <a:xfrm rot="0" flipH="0" flipV="0">
                <a:off x="400304" y="66294"/>
                <a:ext cx="179197" cy="247015"/>
              </a:xfrm>
              <a:custGeom>
                <a:avLst/>
                <a:gdLst/>
                <a:ahLst/>
                <a:cxnLst/>
                <a:rect l="l" t="t" r="r" b="b"/>
                <a:pathLst>
                  <a:path w="179197" h="247015" fill="norm" stroke="1" extrusionOk="0">
                    <a:moveTo>
                      <a:pt x="179197" y="216281"/>
                    </a:moveTo>
                    <a:lnTo>
                      <a:pt x="179197" y="247015"/>
                    </a:lnTo>
                    <a:lnTo>
                      <a:pt x="0" y="247015"/>
                    </a:lnTo>
                    <a:lnTo>
                      <a:pt x="0" y="0"/>
                    </a:lnTo>
                    <a:lnTo>
                      <a:pt x="174244" y="0"/>
                    </a:lnTo>
                    <a:lnTo>
                      <a:pt x="174244" y="30734"/>
                    </a:lnTo>
                    <a:lnTo>
                      <a:pt x="35306" y="30734"/>
                    </a:lnTo>
                    <a:lnTo>
                      <a:pt x="35306" y="106553"/>
                    </a:lnTo>
                    <a:lnTo>
                      <a:pt x="159131" y="106553"/>
                    </a:lnTo>
                    <a:lnTo>
                      <a:pt x="159131" y="136525"/>
                    </a:lnTo>
                    <a:lnTo>
                      <a:pt x="35306" y="136525"/>
                    </a:lnTo>
                    <a:lnTo>
                      <a:pt x="35306" y="216281"/>
                    </a:lnTo>
                    <a:close/>
                  </a:path>
                </a:pathLst>
              </a:custGeom>
              <a:solidFill>
                <a:srgbClr val="423801"/>
              </a:solidFill>
            </p:spPr>
          </p:sp>
          <p:sp>
            <p:nvSpPr>
              <p:cNvPr id="95" name="Freeform 95"/>
              <p:cNvSpPr/>
              <p:nvPr/>
            </p:nvSpPr>
            <p:spPr bwMode="auto">
              <a:xfrm rot="0" flipH="0" flipV="0">
                <a:off x="600964" y="66294"/>
                <a:ext cx="204216" cy="246888"/>
              </a:xfrm>
              <a:custGeom>
                <a:avLst/>
                <a:gdLst/>
                <a:ahLst/>
                <a:cxnLst/>
                <a:rect l="l" t="t" r="r" b="b"/>
                <a:pathLst>
                  <a:path w="204216" h="246888" fill="norm" stroke="1" extrusionOk="0">
                    <a:moveTo>
                      <a:pt x="84709" y="30734"/>
                    </a:moveTo>
                    <a:lnTo>
                      <a:pt x="0" y="30734"/>
                    </a:lnTo>
                    <a:lnTo>
                      <a:pt x="0" y="0"/>
                    </a:lnTo>
                    <a:lnTo>
                      <a:pt x="204216" y="0"/>
                    </a:lnTo>
                    <a:lnTo>
                      <a:pt x="204216" y="30734"/>
                    </a:lnTo>
                    <a:lnTo>
                      <a:pt x="119634" y="30734"/>
                    </a:lnTo>
                    <a:lnTo>
                      <a:pt x="119634" y="246888"/>
                    </a:lnTo>
                    <a:lnTo>
                      <a:pt x="84709" y="246888"/>
                    </a:lnTo>
                    <a:close/>
                  </a:path>
                </a:pathLst>
              </a:custGeom>
              <a:solidFill>
                <a:srgbClr val="423801"/>
              </a:solidFill>
            </p:spPr>
          </p:sp>
          <p:sp>
            <p:nvSpPr>
              <p:cNvPr id="96" name="Freeform 96"/>
              <p:cNvSpPr/>
              <p:nvPr/>
            </p:nvSpPr>
            <p:spPr bwMode="auto">
              <a:xfrm rot="0" flipH="0" flipV="0">
                <a:off x="843661" y="66294"/>
                <a:ext cx="212344" cy="246888"/>
              </a:xfrm>
              <a:custGeom>
                <a:avLst/>
                <a:gdLst/>
                <a:ahLst/>
                <a:cxnLst/>
                <a:rect l="l" t="t" r="r" b="b"/>
                <a:pathLst>
                  <a:path w="212344" h="246888" fill="norm" stroke="1" extrusionOk="0">
                    <a:moveTo>
                      <a:pt x="212344" y="0"/>
                    </a:moveTo>
                    <a:lnTo>
                      <a:pt x="212344" y="246888"/>
                    </a:lnTo>
                    <a:lnTo>
                      <a:pt x="177038" y="246888"/>
                    </a:lnTo>
                    <a:lnTo>
                      <a:pt x="177038" y="136906"/>
                    </a:lnTo>
                    <a:lnTo>
                      <a:pt x="35179" y="136906"/>
                    </a:lnTo>
                    <a:lnTo>
                      <a:pt x="35179" y="246888"/>
                    </a:lnTo>
                    <a:lnTo>
                      <a:pt x="0" y="246888"/>
                    </a:lnTo>
                    <a:lnTo>
                      <a:pt x="0" y="0"/>
                    </a:lnTo>
                    <a:lnTo>
                      <a:pt x="35179" y="0"/>
                    </a:lnTo>
                    <a:lnTo>
                      <a:pt x="35179" y="106172"/>
                    </a:lnTo>
                    <a:lnTo>
                      <a:pt x="177038" y="106172"/>
                    </a:lnTo>
                    <a:lnTo>
                      <a:pt x="177038" y="0"/>
                    </a:lnTo>
                    <a:close/>
                  </a:path>
                </a:pathLst>
              </a:custGeom>
              <a:solidFill>
                <a:srgbClr val="423801"/>
              </a:solidFill>
            </p:spPr>
          </p:sp>
          <p:sp>
            <p:nvSpPr>
              <p:cNvPr id="97" name="Freeform 97"/>
              <p:cNvSpPr/>
              <p:nvPr/>
            </p:nvSpPr>
            <p:spPr bwMode="auto">
              <a:xfrm rot="0" flipH="0" flipV="0">
                <a:off x="1109853" y="63500"/>
                <a:ext cx="262382" cy="252603"/>
              </a:xfrm>
              <a:custGeom>
                <a:avLst/>
                <a:gdLst/>
                <a:ahLst/>
                <a:cxnLst/>
                <a:rect l="l" t="t" r="r" b="b"/>
                <a:pathLst>
                  <a:path w="262382" h="252603" fill="norm" stroke="1" extrusionOk="0">
                    <a:moveTo>
                      <a:pt x="180467" y="208788"/>
                    </a:moveTo>
                    <a:cubicBezTo>
                      <a:pt x="194945" y="200533"/>
                      <a:pt x="206375" y="189230"/>
                      <a:pt x="214630" y="174752"/>
                    </a:cubicBezTo>
                    <a:cubicBezTo>
                      <a:pt x="222885" y="160274"/>
                      <a:pt x="227203" y="144145"/>
                      <a:pt x="227203" y="126238"/>
                    </a:cubicBezTo>
                    <a:cubicBezTo>
                      <a:pt x="227203" y="108331"/>
                      <a:pt x="223012" y="92202"/>
                      <a:pt x="214630" y="77724"/>
                    </a:cubicBezTo>
                    <a:cubicBezTo>
                      <a:pt x="206248" y="63246"/>
                      <a:pt x="194945" y="51943"/>
                      <a:pt x="180467" y="43688"/>
                    </a:cubicBezTo>
                    <a:cubicBezTo>
                      <a:pt x="165989" y="35433"/>
                      <a:pt x="149733" y="31369"/>
                      <a:pt x="131572" y="31369"/>
                    </a:cubicBezTo>
                    <a:cubicBezTo>
                      <a:pt x="113411" y="31369"/>
                      <a:pt x="97028" y="35433"/>
                      <a:pt x="82423" y="43688"/>
                    </a:cubicBezTo>
                    <a:cubicBezTo>
                      <a:pt x="67818" y="51943"/>
                      <a:pt x="56134" y="63246"/>
                      <a:pt x="47879" y="77724"/>
                    </a:cubicBezTo>
                    <a:cubicBezTo>
                      <a:pt x="39624" y="92202"/>
                      <a:pt x="35306" y="108331"/>
                      <a:pt x="35306" y="126238"/>
                    </a:cubicBezTo>
                    <a:cubicBezTo>
                      <a:pt x="35306" y="144145"/>
                      <a:pt x="39497" y="160274"/>
                      <a:pt x="47879" y="174752"/>
                    </a:cubicBezTo>
                    <a:cubicBezTo>
                      <a:pt x="56261" y="189230"/>
                      <a:pt x="67691" y="200533"/>
                      <a:pt x="82423" y="208788"/>
                    </a:cubicBezTo>
                    <a:cubicBezTo>
                      <a:pt x="97155" y="217043"/>
                      <a:pt x="113538" y="221107"/>
                      <a:pt x="131572" y="221107"/>
                    </a:cubicBezTo>
                    <a:cubicBezTo>
                      <a:pt x="149606" y="221107"/>
                      <a:pt x="165989" y="217043"/>
                      <a:pt x="180467" y="208788"/>
                    </a:cubicBezTo>
                    <a:moveTo>
                      <a:pt x="64262" y="236093"/>
                    </a:moveTo>
                    <a:cubicBezTo>
                      <a:pt x="44323" y="225171"/>
                      <a:pt x="28575" y="210058"/>
                      <a:pt x="17145" y="190754"/>
                    </a:cubicBezTo>
                    <a:cubicBezTo>
                      <a:pt x="5715" y="171450"/>
                      <a:pt x="0" y="149987"/>
                      <a:pt x="0" y="126238"/>
                    </a:cubicBezTo>
                    <a:cubicBezTo>
                      <a:pt x="0" y="102489"/>
                      <a:pt x="5715" y="81026"/>
                      <a:pt x="17145" y="61722"/>
                    </a:cubicBezTo>
                    <a:cubicBezTo>
                      <a:pt x="28575" y="42418"/>
                      <a:pt x="44196" y="27305"/>
                      <a:pt x="64262" y="16383"/>
                    </a:cubicBezTo>
                    <a:cubicBezTo>
                      <a:pt x="84328" y="5461"/>
                      <a:pt x="106680" y="0"/>
                      <a:pt x="131572" y="0"/>
                    </a:cubicBezTo>
                    <a:cubicBezTo>
                      <a:pt x="156210" y="0"/>
                      <a:pt x="178562" y="5461"/>
                      <a:pt x="198628" y="16383"/>
                    </a:cubicBezTo>
                    <a:cubicBezTo>
                      <a:pt x="218694" y="27305"/>
                      <a:pt x="234188" y="42291"/>
                      <a:pt x="245491" y="61468"/>
                    </a:cubicBezTo>
                    <a:cubicBezTo>
                      <a:pt x="256794" y="80645"/>
                      <a:pt x="262382" y="102235"/>
                      <a:pt x="262382" y="126238"/>
                    </a:cubicBezTo>
                    <a:cubicBezTo>
                      <a:pt x="262382" y="150241"/>
                      <a:pt x="256794" y="171831"/>
                      <a:pt x="245491" y="191008"/>
                    </a:cubicBezTo>
                    <a:cubicBezTo>
                      <a:pt x="234188" y="210185"/>
                      <a:pt x="218567" y="225171"/>
                      <a:pt x="198628" y="236220"/>
                    </a:cubicBezTo>
                    <a:cubicBezTo>
                      <a:pt x="178689" y="247269"/>
                      <a:pt x="156337" y="252603"/>
                      <a:pt x="131572" y="252603"/>
                    </a:cubicBezTo>
                    <a:cubicBezTo>
                      <a:pt x="106680" y="252603"/>
                      <a:pt x="84201" y="247142"/>
                      <a:pt x="64262" y="236220"/>
                    </a:cubicBezTo>
                  </a:path>
                </a:pathLst>
              </a:custGeom>
              <a:solidFill>
                <a:srgbClr val="423801"/>
              </a:solidFill>
            </p:spPr>
          </p:sp>
          <p:sp>
            <p:nvSpPr>
              <p:cNvPr id="98" name="Freeform 98"/>
              <p:cNvSpPr/>
              <p:nvPr/>
            </p:nvSpPr>
            <p:spPr bwMode="auto">
              <a:xfrm rot="0" flipH="0" flipV="0">
                <a:off x="1426336" y="66294"/>
                <a:ext cx="237362" cy="246888"/>
              </a:xfrm>
              <a:custGeom>
                <a:avLst/>
                <a:gdLst/>
                <a:ahLst/>
                <a:cxnLst/>
                <a:rect l="l" t="t" r="r" b="b"/>
                <a:pathLst>
                  <a:path w="237363" h="246888" fill="norm" stroke="1" extrusionOk="0">
                    <a:moveTo>
                      <a:pt x="101854" y="216281"/>
                    </a:moveTo>
                    <a:cubicBezTo>
                      <a:pt x="121793" y="216281"/>
                      <a:pt x="139446" y="212344"/>
                      <a:pt x="154559" y="204597"/>
                    </a:cubicBezTo>
                    <a:cubicBezTo>
                      <a:pt x="169672" y="196850"/>
                      <a:pt x="181483" y="185928"/>
                      <a:pt x="189611" y="171958"/>
                    </a:cubicBezTo>
                    <a:cubicBezTo>
                      <a:pt x="197739" y="157988"/>
                      <a:pt x="201930" y="141732"/>
                      <a:pt x="201930" y="123444"/>
                    </a:cubicBezTo>
                    <a:cubicBezTo>
                      <a:pt x="201930" y="105156"/>
                      <a:pt x="197866" y="88900"/>
                      <a:pt x="189611" y="74930"/>
                    </a:cubicBezTo>
                    <a:cubicBezTo>
                      <a:pt x="181356" y="60960"/>
                      <a:pt x="169672" y="50038"/>
                      <a:pt x="154559" y="42291"/>
                    </a:cubicBezTo>
                    <a:cubicBezTo>
                      <a:pt x="139446" y="34544"/>
                      <a:pt x="121793" y="30607"/>
                      <a:pt x="101854" y="30607"/>
                    </a:cubicBezTo>
                    <a:lnTo>
                      <a:pt x="35179" y="30607"/>
                    </a:lnTo>
                    <a:lnTo>
                      <a:pt x="35179" y="216281"/>
                    </a:lnTo>
                    <a:close/>
                    <a:moveTo>
                      <a:pt x="0" y="0"/>
                    </a:moveTo>
                    <a:lnTo>
                      <a:pt x="104013" y="0"/>
                    </a:lnTo>
                    <a:cubicBezTo>
                      <a:pt x="130175" y="0"/>
                      <a:pt x="153289" y="5207"/>
                      <a:pt x="173482" y="15494"/>
                    </a:cubicBezTo>
                    <a:cubicBezTo>
                      <a:pt x="193675" y="25781"/>
                      <a:pt x="209423" y="40386"/>
                      <a:pt x="220599" y="59055"/>
                    </a:cubicBezTo>
                    <a:cubicBezTo>
                      <a:pt x="231775" y="77724"/>
                      <a:pt x="237363" y="99187"/>
                      <a:pt x="237363" y="123444"/>
                    </a:cubicBezTo>
                    <a:cubicBezTo>
                      <a:pt x="237363" y="147701"/>
                      <a:pt x="231775" y="169164"/>
                      <a:pt x="220599" y="187833"/>
                    </a:cubicBezTo>
                    <a:cubicBezTo>
                      <a:pt x="209423" y="206502"/>
                      <a:pt x="193675" y="220980"/>
                      <a:pt x="173482" y="231394"/>
                    </a:cubicBezTo>
                    <a:cubicBezTo>
                      <a:pt x="153289" y="241808"/>
                      <a:pt x="130175" y="246888"/>
                      <a:pt x="104013" y="246888"/>
                    </a:cubicBezTo>
                    <a:lnTo>
                      <a:pt x="0" y="246888"/>
                    </a:lnTo>
                    <a:close/>
                  </a:path>
                </a:pathLst>
              </a:custGeom>
              <a:solidFill>
                <a:srgbClr val="423801"/>
              </a:solidFill>
            </p:spPr>
          </p:sp>
          <p:sp>
            <p:nvSpPr>
              <p:cNvPr id="99" name="Freeform 99"/>
              <p:cNvSpPr/>
              <p:nvPr/>
            </p:nvSpPr>
            <p:spPr bwMode="auto">
              <a:xfrm rot="0" flipH="0" flipV="0">
                <a:off x="1694942" y="63500"/>
                <a:ext cx="190246" cy="252730"/>
              </a:xfrm>
              <a:custGeom>
                <a:avLst/>
                <a:gdLst/>
                <a:ahLst/>
                <a:cxnLst/>
                <a:rect l="l" t="t" r="r" b="b"/>
                <a:pathLst>
                  <a:path w="190246" h="252730" fill="norm" stroke="1" extrusionOk="0">
                    <a:moveTo>
                      <a:pt x="40767" y="243840"/>
                    </a:moveTo>
                    <a:cubicBezTo>
                      <a:pt x="23495" y="238125"/>
                      <a:pt x="9906" y="230632"/>
                      <a:pt x="0" y="221488"/>
                    </a:cubicBezTo>
                    <a:lnTo>
                      <a:pt x="13081" y="193929"/>
                    </a:lnTo>
                    <a:cubicBezTo>
                      <a:pt x="22479" y="202438"/>
                      <a:pt x="34544" y="209296"/>
                      <a:pt x="49276" y="214503"/>
                    </a:cubicBezTo>
                    <a:cubicBezTo>
                      <a:pt x="64008" y="219710"/>
                      <a:pt x="79121" y="222377"/>
                      <a:pt x="94615" y="222377"/>
                    </a:cubicBezTo>
                    <a:cubicBezTo>
                      <a:pt x="115062" y="222377"/>
                      <a:pt x="130302" y="218948"/>
                      <a:pt x="140462" y="211963"/>
                    </a:cubicBezTo>
                    <a:cubicBezTo>
                      <a:pt x="150622" y="204978"/>
                      <a:pt x="155702" y="195834"/>
                      <a:pt x="155702" y="184277"/>
                    </a:cubicBezTo>
                    <a:cubicBezTo>
                      <a:pt x="155702" y="175768"/>
                      <a:pt x="152908" y="168910"/>
                      <a:pt x="147447" y="163703"/>
                    </a:cubicBezTo>
                    <a:cubicBezTo>
                      <a:pt x="141986" y="158496"/>
                      <a:pt x="135128" y="154305"/>
                      <a:pt x="127000" y="151511"/>
                    </a:cubicBezTo>
                    <a:cubicBezTo>
                      <a:pt x="118872" y="148717"/>
                      <a:pt x="107442" y="145542"/>
                      <a:pt x="92583" y="141986"/>
                    </a:cubicBezTo>
                    <a:cubicBezTo>
                      <a:pt x="74041" y="137541"/>
                      <a:pt x="59055" y="133096"/>
                      <a:pt x="47625" y="128651"/>
                    </a:cubicBezTo>
                    <a:cubicBezTo>
                      <a:pt x="36195" y="124206"/>
                      <a:pt x="26416" y="117348"/>
                      <a:pt x="18415" y="108077"/>
                    </a:cubicBezTo>
                    <a:cubicBezTo>
                      <a:pt x="10414" y="98806"/>
                      <a:pt x="6223" y="86233"/>
                      <a:pt x="6223" y="70485"/>
                    </a:cubicBezTo>
                    <a:cubicBezTo>
                      <a:pt x="6223" y="57277"/>
                      <a:pt x="9652" y="45466"/>
                      <a:pt x="16637" y="34798"/>
                    </a:cubicBezTo>
                    <a:cubicBezTo>
                      <a:pt x="23622" y="24130"/>
                      <a:pt x="34036" y="15748"/>
                      <a:pt x="48133" y="9398"/>
                    </a:cubicBezTo>
                    <a:cubicBezTo>
                      <a:pt x="62230" y="3048"/>
                      <a:pt x="79629" y="0"/>
                      <a:pt x="100584" y="0"/>
                    </a:cubicBezTo>
                    <a:cubicBezTo>
                      <a:pt x="115189" y="0"/>
                      <a:pt x="129540" y="1905"/>
                      <a:pt x="143637" y="5715"/>
                    </a:cubicBezTo>
                    <a:cubicBezTo>
                      <a:pt x="157734" y="9525"/>
                      <a:pt x="169799" y="14859"/>
                      <a:pt x="179959" y="21971"/>
                    </a:cubicBezTo>
                    <a:lnTo>
                      <a:pt x="168275" y="50165"/>
                    </a:lnTo>
                    <a:cubicBezTo>
                      <a:pt x="157988" y="43561"/>
                      <a:pt x="146939" y="38608"/>
                      <a:pt x="135128" y="35179"/>
                    </a:cubicBezTo>
                    <a:cubicBezTo>
                      <a:pt x="123317" y="31750"/>
                      <a:pt x="111887" y="30099"/>
                      <a:pt x="100584" y="30099"/>
                    </a:cubicBezTo>
                    <a:cubicBezTo>
                      <a:pt x="80645" y="30099"/>
                      <a:pt x="65659" y="33782"/>
                      <a:pt x="55626" y="41021"/>
                    </a:cubicBezTo>
                    <a:cubicBezTo>
                      <a:pt x="45593" y="48260"/>
                      <a:pt x="40640" y="57785"/>
                      <a:pt x="40640" y="69215"/>
                    </a:cubicBezTo>
                    <a:cubicBezTo>
                      <a:pt x="40640" y="77724"/>
                      <a:pt x="43434" y="84582"/>
                      <a:pt x="49149" y="89789"/>
                    </a:cubicBezTo>
                    <a:cubicBezTo>
                      <a:pt x="54864" y="94996"/>
                      <a:pt x="61722" y="99187"/>
                      <a:pt x="70104" y="102108"/>
                    </a:cubicBezTo>
                    <a:cubicBezTo>
                      <a:pt x="78486" y="105029"/>
                      <a:pt x="89789" y="108204"/>
                      <a:pt x="104140" y="111506"/>
                    </a:cubicBezTo>
                    <a:cubicBezTo>
                      <a:pt x="122682" y="115951"/>
                      <a:pt x="137668" y="120396"/>
                      <a:pt x="148971" y="124968"/>
                    </a:cubicBezTo>
                    <a:cubicBezTo>
                      <a:pt x="160274" y="129540"/>
                      <a:pt x="169926" y="136271"/>
                      <a:pt x="178054" y="145415"/>
                    </a:cubicBezTo>
                    <a:cubicBezTo>
                      <a:pt x="186182" y="154559"/>
                      <a:pt x="190246" y="166878"/>
                      <a:pt x="190246" y="182499"/>
                    </a:cubicBezTo>
                    <a:cubicBezTo>
                      <a:pt x="190246" y="195453"/>
                      <a:pt x="186690" y="207264"/>
                      <a:pt x="179705" y="217932"/>
                    </a:cubicBezTo>
                    <a:cubicBezTo>
                      <a:pt x="172720" y="228600"/>
                      <a:pt x="161925" y="237109"/>
                      <a:pt x="147574" y="243332"/>
                    </a:cubicBezTo>
                    <a:cubicBezTo>
                      <a:pt x="133223" y="249555"/>
                      <a:pt x="115570" y="252730"/>
                      <a:pt x="94615" y="252730"/>
                    </a:cubicBezTo>
                    <a:cubicBezTo>
                      <a:pt x="76073" y="252730"/>
                      <a:pt x="58166" y="249809"/>
                      <a:pt x="40894" y="244094"/>
                    </a:cubicBezTo>
                  </a:path>
                </a:pathLst>
              </a:custGeom>
              <a:solidFill>
                <a:srgbClr val="423801"/>
              </a:solidFill>
            </p:spPr>
          </p:sp>
        </p:grpSp>
        <p:grpSp>
          <p:nvGrpSpPr>
            <p:cNvPr id="994178524" name="Group 100"/>
            <p:cNvGrpSpPr>
              <a:grpSpLocks noChangeAspect="1"/>
            </p:cNvGrpSpPr>
            <p:nvPr/>
          </p:nvGrpSpPr>
          <p:grpSpPr bwMode="auto">
            <a:xfrm rot="0">
              <a:off x="1395929" y="1936176"/>
              <a:ext cx="964760" cy="158160"/>
              <a:chOff x="0" y="0"/>
              <a:chExt cx="2744089" cy="449859"/>
            </a:xfrm>
          </p:grpSpPr>
          <p:sp>
            <p:nvSpPr>
              <p:cNvPr id="101" name="Freeform 101"/>
              <p:cNvSpPr/>
              <p:nvPr/>
            </p:nvSpPr>
            <p:spPr bwMode="auto">
              <a:xfrm rot="0" flipH="0" flipV="0">
                <a:off x="63500" y="134620"/>
                <a:ext cx="227076" cy="247523"/>
              </a:xfrm>
              <a:custGeom>
                <a:avLst/>
                <a:gdLst/>
                <a:ahLst/>
                <a:cxnLst/>
                <a:rect l="l" t="t" r="r" b="b"/>
                <a:pathLst>
                  <a:path w="227076" h="247523" fill="norm" stroke="1" extrusionOk="0">
                    <a:moveTo>
                      <a:pt x="157861" y="196977"/>
                    </a:moveTo>
                    <a:cubicBezTo>
                      <a:pt x="165481" y="192024"/>
                      <a:pt x="169418" y="184404"/>
                      <a:pt x="169418" y="173990"/>
                    </a:cubicBezTo>
                    <a:cubicBezTo>
                      <a:pt x="169418" y="153543"/>
                      <a:pt x="154178" y="143256"/>
                      <a:pt x="123825" y="143256"/>
                    </a:cubicBezTo>
                    <a:lnTo>
                      <a:pt x="56896" y="143256"/>
                    </a:lnTo>
                    <a:lnTo>
                      <a:pt x="56896" y="204470"/>
                    </a:lnTo>
                    <a:lnTo>
                      <a:pt x="123698" y="204470"/>
                    </a:lnTo>
                    <a:cubicBezTo>
                      <a:pt x="138811" y="204470"/>
                      <a:pt x="150114" y="202057"/>
                      <a:pt x="157861" y="197104"/>
                    </a:cubicBezTo>
                    <a:moveTo>
                      <a:pt x="56896" y="43053"/>
                    </a:moveTo>
                    <a:lnTo>
                      <a:pt x="56896" y="101346"/>
                    </a:lnTo>
                    <a:lnTo>
                      <a:pt x="113792" y="101346"/>
                    </a:lnTo>
                    <a:cubicBezTo>
                      <a:pt x="127889" y="101346"/>
                      <a:pt x="138684" y="98806"/>
                      <a:pt x="145923" y="93980"/>
                    </a:cubicBezTo>
                    <a:cubicBezTo>
                      <a:pt x="153162" y="89154"/>
                      <a:pt x="156845" y="81788"/>
                      <a:pt x="156845" y="72009"/>
                    </a:cubicBezTo>
                    <a:cubicBezTo>
                      <a:pt x="156845" y="62230"/>
                      <a:pt x="153162" y="55118"/>
                      <a:pt x="145923" y="50292"/>
                    </a:cubicBezTo>
                    <a:cubicBezTo>
                      <a:pt x="138684" y="45466"/>
                      <a:pt x="127889" y="43053"/>
                      <a:pt x="113792" y="43053"/>
                    </a:cubicBezTo>
                    <a:close/>
                    <a:moveTo>
                      <a:pt x="215011" y="141224"/>
                    </a:moveTo>
                    <a:cubicBezTo>
                      <a:pt x="223012" y="151765"/>
                      <a:pt x="227076" y="164592"/>
                      <a:pt x="227076" y="179959"/>
                    </a:cubicBezTo>
                    <a:cubicBezTo>
                      <a:pt x="227076" y="201676"/>
                      <a:pt x="218694" y="218313"/>
                      <a:pt x="201803" y="229997"/>
                    </a:cubicBezTo>
                    <a:cubicBezTo>
                      <a:pt x="184912" y="241681"/>
                      <a:pt x="160401" y="247523"/>
                      <a:pt x="128016" y="247523"/>
                    </a:cubicBezTo>
                    <a:lnTo>
                      <a:pt x="0" y="247523"/>
                    </a:lnTo>
                    <a:lnTo>
                      <a:pt x="0" y="0"/>
                    </a:lnTo>
                    <a:lnTo>
                      <a:pt x="120904" y="0"/>
                    </a:lnTo>
                    <a:cubicBezTo>
                      <a:pt x="151130" y="0"/>
                      <a:pt x="174244" y="5842"/>
                      <a:pt x="190373" y="17272"/>
                    </a:cubicBezTo>
                    <a:cubicBezTo>
                      <a:pt x="206502" y="28702"/>
                      <a:pt x="214630" y="44450"/>
                      <a:pt x="214630" y="64262"/>
                    </a:cubicBezTo>
                    <a:cubicBezTo>
                      <a:pt x="214630" y="76327"/>
                      <a:pt x="211709" y="86995"/>
                      <a:pt x="205994" y="96393"/>
                    </a:cubicBezTo>
                    <a:cubicBezTo>
                      <a:pt x="200279" y="105791"/>
                      <a:pt x="192151" y="113284"/>
                      <a:pt x="181737" y="118618"/>
                    </a:cubicBezTo>
                    <a:cubicBezTo>
                      <a:pt x="195834" y="123063"/>
                      <a:pt x="207010" y="130556"/>
                      <a:pt x="215011" y="141097"/>
                    </a:cubicBezTo>
                  </a:path>
                </a:pathLst>
              </a:custGeom>
              <a:solidFill>
                <a:srgbClr val="423801"/>
              </a:solidFill>
            </p:spPr>
          </p:sp>
          <p:sp>
            <p:nvSpPr>
              <p:cNvPr id="102" name="Freeform 102"/>
              <p:cNvSpPr/>
              <p:nvPr/>
            </p:nvSpPr>
            <p:spPr bwMode="auto">
              <a:xfrm rot="0" flipH="0" flipV="0">
                <a:off x="304292" y="130302"/>
                <a:ext cx="270764" cy="256159"/>
              </a:xfrm>
              <a:custGeom>
                <a:avLst/>
                <a:gdLst/>
                <a:ahLst/>
                <a:cxnLst/>
                <a:rect l="l" t="t" r="r" b="b"/>
                <a:pathLst>
                  <a:path w="270764" h="256159" fill="norm" stroke="1" extrusionOk="0">
                    <a:moveTo>
                      <a:pt x="175006" y="197231"/>
                    </a:moveTo>
                    <a:cubicBezTo>
                      <a:pt x="186817" y="190500"/>
                      <a:pt x="196088" y="181102"/>
                      <a:pt x="202819" y="169164"/>
                    </a:cubicBezTo>
                    <a:cubicBezTo>
                      <a:pt x="209550" y="157226"/>
                      <a:pt x="212852" y="143510"/>
                      <a:pt x="212852" y="128143"/>
                    </a:cubicBezTo>
                    <a:cubicBezTo>
                      <a:pt x="212852" y="112776"/>
                      <a:pt x="209550" y="99187"/>
                      <a:pt x="202819" y="87122"/>
                    </a:cubicBezTo>
                    <a:cubicBezTo>
                      <a:pt x="196088" y="75057"/>
                      <a:pt x="186817" y="65786"/>
                      <a:pt x="175006" y="59055"/>
                    </a:cubicBezTo>
                    <a:cubicBezTo>
                      <a:pt x="163195" y="52324"/>
                      <a:pt x="149987" y="49022"/>
                      <a:pt x="135382" y="49022"/>
                    </a:cubicBezTo>
                    <a:cubicBezTo>
                      <a:pt x="120777" y="49022"/>
                      <a:pt x="107569" y="52451"/>
                      <a:pt x="95758" y="59055"/>
                    </a:cubicBezTo>
                    <a:cubicBezTo>
                      <a:pt x="83947" y="65659"/>
                      <a:pt x="74676" y="75184"/>
                      <a:pt x="67945" y="87122"/>
                    </a:cubicBezTo>
                    <a:cubicBezTo>
                      <a:pt x="61214" y="99060"/>
                      <a:pt x="57912" y="112776"/>
                      <a:pt x="57912" y="128143"/>
                    </a:cubicBezTo>
                    <a:cubicBezTo>
                      <a:pt x="57912" y="143510"/>
                      <a:pt x="61214" y="157099"/>
                      <a:pt x="67945" y="169164"/>
                    </a:cubicBezTo>
                    <a:cubicBezTo>
                      <a:pt x="74676" y="181229"/>
                      <a:pt x="83947" y="190500"/>
                      <a:pt x="95758" y="197231"/>
                    </a:cubicBezTo>
                    <a:cubicBezTo>
                      <a:pt x="107569" y="203962"/>
                      <a:pt x="120777" y="207264"/>
                      <a:pt x="135382" y="207264"/>
                    </a:cubicBezTo>
                    <a:cubicBezTo>
                      <a:pt x="149987" y="207264"/>
                      <a:pt x="163195" y="203962"/>
                      <a:pt x="175006" y="197231"/>
                    </a:cubicBezTo>
                    <a:moveTo>
                      <a:pt x="65913" y="239522"/>
                    </a:moveTo>
                    <a:cubicBezTo>
                      <a:pt x="45339" y="228473"/>
                      <a:pt x="29083" y="213233"/>
                      <a:pt x="17526" y="193675"/>
                    </a:cubicBezTo>
                    <a:cubicBezTo>
                      <a:pt x="5969" y="174117"/>
                      <a:pt x="0" y="152400"/>
                      <a:pt x="0" y="128016"/>
                    </a:cubicBezTo>
                    <a:cubicBezTo>
                      <a:pt x="0" y="103632"/>
                      <a:pt x="5842" y="81915"/>
                      <a:pt x="17526" y="62357"/>
                    </a:cubicBezTo>
                    <a:cubicBezTo>
                      <a:pt x="29210" y="42799"/>
                      <a:pt x="45339" y="27686"/>
                      <a:pt x="65913" y="16637"/>
                    </a:cubicBezTo>
                    <a:cubicBezTo>
                      <a:pt x="86487" y="5588"/>
                      <a:pt x="109728" y="0"/>
                      <a:pt x="135382" y="0"/>
                    </a:cubicBezTo>
                    <a:cubicBezTo>
                      <a:pt x="161036" y="0"/>
                      <a:pt x="184150" y="5588"/>
                      <a:pt x="204724" y="16637"/>
                    </a:cubicBezTo>
                    <a:cubicBezTo>
                      <a:pt x="225298" y="27686"/>
                      <a:pt x="241427" y="42926"/>
                      <a:pt x="253111" y="62357"/>
                    </a:cubicBezTo>
                    <a:cubicBezTo>
                      <a:pt x="264795" y="81788"/>
                      <a:pt x="270764" y="103632"/>
                      <a:pt x="270764" y="128016"/>
                    </a:cubicBezTo>
                    <a:cubicBezTo>
                      <a:pt x="270764" y="152400"/>
                      <a:pt x="264922" y="174117"/>
                      <a:pt x="253111" y="193675"/>
                    </a:cubicBezTo>
                    <a:cubicBezTo>
                      <a:pt x="241300" y="213233"/>
                      <a:pt x="225171" y="228346"/>
                      <a:pt x="204724" y="239522"/>
                    </a:cubicBezTo>
                    <a:cubicBezTo>
                      <a:pt x="184277" y="250698"/>
                      <a:pt x="161163" y="256159"/>
                      <a:pt x="135382" y="256159"/>
                    </a:cubicBezTo>
                    <a:cubicBezTo>
                      <a:pt x="109601" y="256159"/>
                      <a:pt x="86487" y="250571"/>
                      <a:pt x="65913" y="239522"/>
                    </a:cubicBezTo>
                  </a:path>
                </a:pathLst>
              </a:custGeom>
              <a:solidFill>
                <a:srgbClr val="423801"/>
              </a:solidFill>
            </p:spPr>
          </p:sp>
          <p:sp>
            <p:nvSpPr>
              <p:cNvPr id="103" name="Freeform 103"/>
              <p:cNvSpPr/>
              <p:nvPr/>
            </p:nvSpPr>
            <p:spPr bwMode="auto">
              <a:xfrm rot="0" flipH="0" flipV="0">
                <a:off x="588518" y="130683"/>
                <a:ext cx="239776" cy="255778"/>
              </a:xfrm>
              <a:custGeom>
                <a:avLst/>
                <a:gdLst/>
                <a:ahLst/>
                <a:cxnLst/>
                <a:rect l="l" t="t" r="r" b="b"/>
                <a:pathLst>
                  <a:path w="239776" h="255778" fill="norm" stroke="1" extrusionOk="0">
                    <a:moveTo>
                      <a:pt x="182880" y="123825"/>
                    </a:moveTo>
                    <a:lnTo>
                      <a:pt x="235204" y="123825"/>
                    </a:lnTo>
                    <a:lnTo>
                      <a:pt x="235204" y="224282"/>
                    </a:lnTo>
                    <a:cubicBezTo>
                      <a:pt x="221742" y="234442"/>
                      <a:pt x="206248" y="242189"/>
                      <a:pt x="188468" y="247650"/>
                    </a:cubicBezTo>
                    <a:cubicBezTo>
                      <a:pt x="170688" y="253111"/>
                      <a:pt x="153035" y="255778"/>
                      <a:pt x="135128" y="255778"/>
                    </a:cubicBezTo>
                    <a:cubicBezTo>
                      <a:pt x="109474" y="255778"/>
                      <a:pt x="86360" y="250317"/>
                      <a:pt x="65786" y="239395"/>
                    </a:cubicBezTo>
                    <a:cubicBezTo>
                      <a:pt x="45212" y="228473"/>
                      <a:pt x="29210" y="213233"/>
                      <a:pt x="17526" y="193802"/>
                    </a:cubicBezTo>
                    <a:cubicBezTo>
                      <a:pt x="5842" y="174371"/>
                      <a:pt x="0" y="152400"/>
                      <a:pt x="0" y="127889"/>
                    </a:cubicBezTo>
                    <a:cubicBezTo>
                      <a:pt x="0" y="103378"/>
                      <a:pt x="5842" y="81407"/>
                      <a:pt x="17526" y="61976"/>
                    </a:cubicBezTo>
                    <a:cubicBezTo>
                      <a:pt x="29210" y="42545"/>
                      <a:pt x="45339" y="27305"/>
                      <a:pt x="66167" y="16383"/>
                    </a:cubicBezTo>
                    <a:cubicBezTo>
                      <a:pt x="86995" y="5461"/>
                      <a:pt x="110236" y="0"/>
                      <a:pt x="136144" y="0"/>
                    </a:cubicBezTo>
                    <a:cubicBezTo>
                      <a:pt x="157861" y="0"/>
                      <a:pt x="177546" y="3683"/>
                      <a:pt x="195199" y="10922"/>
                    </a:cubicBezTo>
                    <a:cubicBezTo>
                      <a:pt x="212852" y="18161"/>
                      <a:pt x="227711" y="28829"/>
                      <a:pt x="239776" y="42799"/>
                    </a:cubicBezTo>
                    <a:lnTo>
                      <a:pt x="202946" y="76708"/>
                    </a:lnTo>
                    <a:cubicBezTo>
                      <a:pt x="185293" y="58039"/>
                      <a:pt x="163957" y="48768"/>
                      <a:pt x="138938" y="48768"/>
                    </a:cubicBezTo>
                    <a:cubicBezTo>
                      <a:pt x="123190" y="48768"/>
                      <a:pt x="109093" y="52070"/>
                      <a:pt x="96901" y="58674"/>
                    </a:cubicBezTo>
                    <a:cubicBezTo>
                      <a:pt x="84709" y="65278"/>
                      <a:pt x="75057" y="74549"/>
                      <a:pt x="68199" y="86614"/>
                    </a:cubicBezTo>
                    <a:cubicBezTo>
                      <a:pt x="61341" y="98679"/>
                      <a:pt x="57912" y="112395"/>
                      <a:pt x="57912" y="128016"/>
                    </a:cubicBezTo>
                    <a:cubicBezTo>
                      <a:pt x="57912" y="143383"/>
                      <a:pt x="61341" y="156972"/>
                      <a:pt x="68199" y="169037"/>
                    </a:cubicBezTo>
                    <a:cubicBezTo>
                      <a:pt x="75057" y="181102"/>
                      <a:pt x="84582" y="190373"/>
                      <a:pt x="96647" y="197104"/>
                    </a:cubicBezTo>
                    <a:cubicBezTo>
                      <a:pt x="108712" y="203835"/>
                      <a:pt x="122682" y="207137"/>
                      <a:pt x="138176" y="207137"/>
                    </a:cubicBezTo>
                    <a:cubicBezTo>
                      <a:pt x="154686" y="207137"/>
                      <a:pt x="169545" y="203581"/>
                      <a:pt x="182753" y="196596"/>
                    </a:cubicBezTo>
                    <a:close/>
                  </a:path>
                </a:pathLst>
              </a:custGeom>
              <a:solidFill>
                <a:srgbClr val="423801"/>
              </a:solidFill>
            </p:spPr>
          </p:sp>
          <p:sp>
            <p:nvSpPr>
              <p:cNvPr id="104" name="Freeform 104"/>
              <p:cNvSpPr/>
              <p:nvPr/>
            </p:nvSpPr>
            <p:spPr bwMode="auto">
              <a:xfrm rot="0" flipH="0" flipV="0">
                <a:off x="840105" y="130302"/>
                <a:ext cx="270764" cy="256159"/>
              </a:xfrm>
              <a:custGeom>
                <a:avLst/>
                <a:gdLst/>
                <a:ahLst/>
                <a:cxnLst/>
                <a:rect l="l" t="t" r="r" b="b"/>
                <a:pathLst>
                  <a:path w="270764" h="256159" fill="norm" stroke="1" extrusionOk="0">
                    <a:moveTo>
                      <a:pt x="175006" y="197231"/>
                    </a:moveTo>
                    <a:cubicBezTo>
                      <a:pt x="186817" y="190500"/>
                      <a:pt x="196088" y="181102"/>
                      <a:pt x="202819" y="169164"/>
                    </a:cubicBezTo>
                    <a:cubicBezTo>
                      <a:pt x="209550" y="157226"/>
                      <a:pt x="212852" y="143510"/>
                      <a:pt x="212852" y="128143"/>
                    </a:cubicBezTo>
                    <a:cubicBezTo>
                      <a:pt x="212852" y="112776"/>
                      <a:pt x="209550" y="99187"/>
                      <a:pt x="202819" y="87122"/>
                    </a:cubicBezTo>
                    <a:cubicBezTo>
                      <a:pt x="196088" y="75057"/>
                      <a:pt x="186817" y="65786"/>
                      <a:pt x="175006" y="59055"/>
                    </a:cubicBezTo>
                    <a:cubicBezTo>
                      <a:pt x="163195" y="52324"/>
                      <a:pt x="149987" y="49022"/>
                      <a:pt x="135382" y="49022"/>
                    </a:cubicBezTo>
                    <a:cubicBezTo>
                      <a:pt x="120777" y="49022"/>
                      <a:pt x="107569" y="52451"/>
                      <a:pt x="95758" y="59055"/>
                    </a:cubicBezTo>
                    <a:cubicBezTo>
                      <a:pt x="83947" y="65659"/>
                      <a:pt x="74676" y="75184"/>
                      <a:pt x="67945" y="87122"/>
                    </a:cubicBezTo>
                    <a:cubicBezTo>
                      <a:pt x="61214" y="99060"/>
                      <a:pt x="57912" y="112776"/>
                      <a:pt x="57912" y="128143"/>
                    </a:cubicBezTo>
                    <a:cubicBezTo>
                      <a:pt x="57912" y="143510"/>
                      <a:pt x="61214" y="157099"/>
                      <a:pt x="67945" y="169164"/>
                    </a:cubicBezTo>
                    <a:cubicBezTo>
                      <a:pt x="74676" y="181229"/>
                      <a:pt x="83947" y="190500"/>
                      <a:pt x="95758" y="197231"/>
                    </a:cubicBezTo>
                    <a:cubicBezTo>
                      <a:pt x="107569" y="203962"/>
                      <a:pt x="120777" y="207264"/>
                      <a:pt x="135382" y="207264"/>
                    </a:cubicBezTo>
                    <a:cubicBezTo>
                      <a:pt x="149987" y="207264"/>
                      <a:pt x="163195" y="203962"/>
                      <a:pt x="175006" y="197231"/>
                    </a:cubicBezTo>
                    <a:moveTo>
                      <a:pt x="65913" y="239522"/>
                    </a:moveTo>
                    <a:cubicBezTo>
                      <a:pt x="45339" y="228473"/>
                      <a:pt x="29083" y="213233"/>
                      <a:pt x="17526" y="193675"/>
                    </a:cubicBezTo>
                    <a:cubicBezTo>
                      <a:pt x="5969" y="174117"/>
                      <a:pt x="0" y="152400"/>
                      <a:pt x="0" y="128016"/>
                    </a:cubicBezTo>
                    <a:cubicBezTo>
                      <a:pt x="0" y="103632"/>
                      <a:pt x="5842" y="81915"/>
                      <a:pt x="17526" y="62357"/>
                    </a:cubicBezTo>
                    <a:cubicBezTo>
                      <a:pt x="29210" y="42799"/>
                      <a:pt x="45339" y="27686"/>
                      <a:pt x="65913" y="16637"/>
                    </a:cubicBezTo>
                    <a:cubicBezTo>
                      <a:pt x="86487" y="5588"/>
                      <a:pt x="109728" y="0"/>
                      <a:pt x="135382" y="0"/>
                    </a:cubicBezTo>
                    <a:cubicBezTo>
                      <a:pt x="161036" y="0"/>
                      <a:pt x="184150" y="5588"/>
                      <a:pt x="204724" y="16637"/>
                    </a:cubicBezTo>
                    <a:cubicBezTo>
                      <a:pt x="225298" y="27686"/>
                      <a:pt x="241427" y="42926"/>
                      <a:pt x="253111" y="62357"/>
                    </a:cubicBezTo>
                    <a:cubicBezTo>
                      <a:pt x="264795" y="81788"/>
                      <a:pt x="270764" y="103632"/>
                      <a:pt x="270764" y="128016"/>
                    </a:cubicBezTo>
                    <a:cubicBezTo>
                      <a:pt x="270764" y="152400"/>
                      <a:pt x="264922" y="174117"/>
                      <a:pt x="253111" y="193675"/>
                    </a:cubicBezTo>
                    <a:cubicBezTo>
                      <a:pt x="241300" y="213233"/>
                      <a:pt x="225171" y="228346"/>
                      <a:pt x="204724" y="239522"/>
                    </a:cubicBezTo>
                    <a:cubicBezTo>
                      <a:pt x="184277" y="250698"/>
                      <a:pt x="161163" y="256159"/>
                      <a:pt x="135382" y="256159"/>
                    </a:cubicBezTo>
                    <a:cubicBezTo>
                      <a:pt x="109601" y="256159"/>
                      <a:pt x="86487" y="250571"/>
                      <a:pt x="65913" y="239522"/>
                    </a:cubicBezTo>
                  </a:path>
                </a:pathLst>
              </a:custGeom>
              <a:solidFill>
                <a:srgbClr val="423801"/>
              </a:solidFill>
            </p:spPr>
          </p:sp>
          <p:sp>
            <p:nvSpPr>
              <p:cNvPr id="105" name="Freeform 105"/>
              <p:cNvSpPr/>
              <p:nvPr/>
            </p:nvSpPr>
            <p:spPr bwMode="auto">
              <a:xfrm rot="0" flipH="0" flipV="0">
                <a:off x="1102106" y="134620"/>
                <a:ext cx="215773" cy="247523"/>
              </a:xfrm>
              <a:custGeom>
                <a:avLst/>
                <a:gdLst/>
                <a:ahLst/>
                <a:cxnLst/>
                <a:rect l="l" t="t" r="r" b="b"/>
                <a:pathLst>
                  <a:path w="215773" h="247523" fill="norm" stroke="1" extrusionOk="0">
                    <a:moveTo>
                      <a:pt x="79121" y="46609"/>
                    </a:moveTo>
                    <a:lnTo>
                      <a:pt x="0" y="46609"/>
                    </a:lnTo>
                    <a:lnTo>
                      <a:pt x="0" y="0"/>
                    </a:lnTo>
                    <a:lnTo>
                      <a:pt x="215773" y="0"/>
                    </a:lnTo>
                    <a:lnTo>
                      <a:pt x="215773" y="46609"/>
                    </a:lnTo>
                    <a:lnTo>
                      <a:pt x="136525" y="46609"/>
                    </a:lnTo>
                    <a:lnTo>
                      <a:pt x="136525" y="247523"/>
                    </a:lnTo>
                    <a:lnTo>
                      <a:pt x="79121" y="247523"/>
                    </a:lnTo>
                    <a:close/>
                  </a:path>
                </a:pathLst>
              </a:custGeom>
              <a:solidFill>
                <a:srgbClr val="423801"/>
              </a:solidFill>
            </p:spPr>
          </p:sp>
          <p:sp>
            <p:nvSpPr>
              <p:cNvPr id="106" name="Freeform 106"/>
              <p:cNvSpPr/>
              <p:nvPr/>
            </p:nvSpPr>
            <p:spPr bwMode="auto">
              <a:xfrm rot="0" flipH="0" flipV="0">
                <a:off x="1289812" y="63500"/>
                <a:ext cx="277622" cy="318770"/>
              </a:xfrm>
              <a:custGeom>
                <a:avLst/>
                <a:gdLst/>
                <a:ahLst/>
                <a:cxnLst/>
                <a:rect l="l" t="t" r="r" b="b"/>
                <a:pathLst>
                  <a:path w="277622" h="318770" fill="norm" stroke="1" extrusionOk="0">
                    <a:moveTo>
                      <a:pt x="154178" y="0"/>
                    </a:moveTo>
                    <a:lnTo>
                      <a:pt x="213614" y="0"/>
                    </a:lnTo>
                    <a:lnTo>
                      <a:pt x="149606" y="50927"/>
                    </a:lnTo>
                    <a:lnTo>
                      <a:pt x="106426" y="50927"/>
                    </a:lnTo>
                    <a:close/>
                    <a:moveTo>
                      <a:pt x="177546" y="222123"/>
                    </a:moveTo>
                    <a:lnTo>
                      <a:pt x="138303" y="127381"/>
                    </a:lnTo>
                    <a:lnTo>
                      <a:pt x="99060" y="222123"/>
                    </a:lnTo>
                    <a:close/>
                    <a:moveTo>
                      <a:pt x="195580" y="265684"/>
                    </a:moveTo>
                    <a:lnTo>
                      <a:pt x="80645" y="265684"/>
                    </a:lnTo>
                    <a:lnTo>
                      <a:pt x="58674" y="318770"/>
                    </a:lnTo>
                    <a:lnTo>
                      <a:pt x="0" y="318770"/>
                    </a:lnTo>
                    <a:lnTo>
                      <a:pt x="110363" y="71247"/>
                    </a:lnTo>
                    <a:lnTo>
                      <a:pt x="166878" y="71247"/>
                    </a:lnTo>
                    <a:lnTo>
                      <a:pt x="277622" y="318770"/>
                    </a:lnTo>
                    <a:lnTo>
                      <a:pt x="217551" y="318770"/>
                    </a:lnTo>
                    <a:close/>
                  </a:path>
                </a:pathLst>
              </a:custGeom>
              <a:solidFill>
                <a:srgbClr val="423801"/>
              </a:solidFill>
            </p:spPr>
          </p:sp>
          <p:sp>
            <p:nvSpPr>
              <p:cNvPr id="107" name="Freeform 107"/>
              <p:cNvSpPr/>
              <p:nvPr/>
            </p:nvSpPr>
            <p:spPr bwMode="auto">
              <a:xfrm rot="0" flipH="0" flipV="0">
                <a:off x="1657604" y="234696"/>
                <a:ext cx="100076" cy="44196"/>
              </a:xfrm>
              <a:custGeom>
                <a:avLst/>
                <a:gdLst/>
                <a:ahLst/>
                <a:cxnLst/>
                <a:rect l="l" t="t" r="r" b="b"/>
                <a:pathLst>
                  <a:path w="100076" h="44196" fill="norm" stroke="1" extrusionOk="0">
                    <a:moveTo>
                      <a:pt x="0" y="0"/>
                    </a:moveTo>
                    <a:lnTo>
                      <a:pt x="100076" y="0"/>
                    </a:lnTo>
                    <a:lnTo>
                      <a:pt x="100076" y="44196"/>
                    </a:lnTo>
                    <a:lnTo>
                      <a:pt x="0" y="44196"/>
                    </a:lnTo>
                    <a:close/>
                  </a:path>
                </a:pathLst>
              </a:custGeom>
              <a:solidFill>
                <a:srgbClr val="423801"/>
              </a:solidFill>
            </p:spPr>
          </p:sp>
          <p:sp>
            <p:nvSpPr>
              <p:cNvPr id="108" name="Freeform 108"/>
              <p:cNvSpPr/>
              <p:nvPr/>
            </p:nvSpPr>
            <p:spPr bwMode="auto">
              <a:xfrm rot="0" flipH="0" flipV="0">
                <a:off x="1851406" y="130175"/>
                <a:ext cx="198374" cy="251841"/>
              </a:xfrm>
              <a:custGeom>
                <a:avLst/>
                <a:gdLst/>
                <a:ahLst/>
                <a:cxnLst/>
                <a:rect l="l" t="t" r="r" b="b"/>
                <a:pathLst>
                  <a:path w="198374" h="251841" fill="norm" stroke="1" extrusionOk="0">
                    <a:moveTo>
                      <a:pt x="198374" y="205232"/>
                    </a:moveTo>
                    <a:lnTo>
                      <a:pt x="198374" y="251841"/>
                    </a:lnTo>
                    <a:lnTo>
                      <a:pt x="11303" y="251841"/>
                    </a:lnTo>
                    <a:lnTo>
                      <a:pt x="11303" y="214757"/>
                    </a:lnTo>
                    <a:lnTo>
                      <a:pt x="106807" y="124587"/>
                    </a:lnTo>
                    <a:cubicBezTo>
                      <a:pt x="116967" y="114935"/>
                      <a:pt x="123825" y="106553"/>
                      <a:pt x="127254" y="99695"/>
                    </a:cubicBezTo>
                    <a:cubicBezTo>
                      <a:pt x="130683" y="92837"/>
                      <a:pt x="132588" y="85852"/>
                      <a:pt x="132588" y="78994"/>
                    </a:cubicBezTo>
                    <a:cubicBezTo>
                      <a:pt x="132588" y="69088"/>
                      <a:pt x="129159" y="61468"/>
                      <a:pt x="122555" y="56134"/>
                    </a:cubicBezTo>
                    <a:cubicBezTo>
                      <a:pt x="115951" y="50800"/>
                      <a:pt x="106045" y="48133"/>
                      <a:pt x="93091" y="48133"/>
                    </a:cubicBezTo>
                    <a:cubicBezTo>
                      <a:pt x="82296" y="48133"/>
                      <a:pt x="72517" y="50165"/>
                      <a:pt x="63754" y="54356"/>
                    </a:cubicBezTo>
                    <a:cubicBezTo>
                      <a:pt x="54991" y="58547"/>
                      <a:pt x="47752" y="64643"/>
                      <a:pt x="41783" y="72898"/>
                    </a:cubicBezTo>
                    <a:lnTo>
                      <a:pt x="0" y="45974"/>
                    </a:lnTo>
                    <a:cubicBezTo>
                      <a:pt x="9652" y="31623"/>
                      <a:pt x="22987" y="20320"/>
                      <a:pt x="40005" y="12192"/>
                    </a:cubicBezTo>
                    <a:cubicBezTo>
                      <a:pt x="57023" y="4064"/>
                      <a:pt x="76454" y="0"/>
                      <a:pt x="98298" y="0"/>
                    </a:cubicBezTo>
                    <a:cubicBezTo>
                      <a:pt x="116713" y="0"/>
                      <a:pt x="132715" y="3048"/>
                      <a:pt x="146558" y="9017"/>
                    </a:cubicBezTo>
                    <a:cubicBezTo>
                      <a:pt x="160401" y="14986"/>
                      <a:pt x="171069" y="23495"/>
                      <a:pt x="178689" y="34417"/>
                    </a:cubicBezTo>
                    <a:cubicBezTo>
                      <a:pt x="186309" y="45339"/>
                      <a:pt x="190119" y="58293"/>
                      <a:pt x="190119" y="73152"/>
                    </a:cubicBezTo>
                    <a:cubicBezTo>
                      <a:pt x="190119" y="86614"/>
                      <a:pt x="187325" y="99187"/>
                      <a:pt x="181610" y="110998"/>
                    </a:cubicBezTo>
                    <a:cubicBezTo>
                      <a:pt x="175895" y="122809"/>
                      <a:pt x="164973" y="136271"/>
                      <a:pt x="148717" y="151384"/>
                    </a:cubicBezTo>
                    <a:lnTo>
                      <a:pt x="91821" y="205105"/>
                    </a:lnTo>
                    <a:close/>
                  </a:path>
                </a:pathLst>
              </a:custGeom>
              <a:solidFill>
                <a:srgbClr val="423801"/>
              </a:solidFill>
            </p:spPr>
          </p:sp>
          <p:sp>
            <p:nvSpPr>
              <p:cNvPr id="109" name="Freeform 109"/>
              <p:cNvSpPr/>
              <p:nvPr/>
            </p:nvSpPr>
            <p:spPr bwMode="auto">
              <a:xfrm rot="0" flipH="0" flipV="0">
                <a:off x="2058543" y="130302"/>
                <a:ext cx="212344" cy="256159"/>
              </a:xfrm>
              <a:custGeom>
                <a:avLst/>
                <a:gdLst/>
                <a:ahLst/>
                <a:cxnLst/>
                <a:rect l="l" t="t" r="r" b="b"/>
                <a:pathLst>
                  <a:path w="212344" h="256159" fill="norm" stroke="1" extrusionOk="0">
                    <a:moveTo>
                      <a:pt x="141605" y="188214"/>
                    </a:moveTo>
                    <a:cubicBezTo>
                      <a:pt x="150241" y="175260"/>
                      <a:pt x="154559" y="155194"/>
                      <a:pt x="154559" y="128143"/>
                    </a:cubicBezTo>
                    <a:cubicBezTo>
                      <a:pt x="154559" y="101092"/>
                      <a:pt x="150241" y="81026"/>
                      <a:pt x="141605" y="68072"/>
                    </a:cubicBezTo>
                    <a:cubicBezTo>
                      <a:pt x="132969" y="55118"/>
                      <a:pt x="121158" y="48641"/>
                      <a:pt x="106045" y="48641"/>
                    </a:cubicBezTo>
                    <a:cubicBezTo>
                      <a:pt x="91186" y="48641"/>
                      <a:pt x="79502" y="55118"/>
                      <a:pt x="70866" y="68072"/>
                    </a:cubicBezTo>
                    <a:cubicBezTo>
                      <a:pt x="62230" y="81026"/>
                      <a:pt x="57912" y="101092"/>
                      <a:pt x="57912" y="128143"/>
                    </a:cubicBezTo>
                    <a:cubicBezTo>
                      <a:pt x="57912" y="155194"/>
                      <a:pt x="62230" y="175260"/>
                      <a:pt x="70866" y="188214"/>
                    </a:cubicBezTo>
                    <a:cubicBezTo>
                      <a:pt x="79502" y="201168"/>
                      <a:pt x="91186" y="207645"/>
                      <a:pt x="106045" y="207645"/>
                    </a:cubicBezTo>
                    <a:cubicBezTo>
                      <a:pt x="121158" y="207645"/>
                      <a:pt x="132969" y="201168"/>
                      <a:pt x="141605" y="188214"/>
                    </a:cubicBezTo>
                    <a:moveTo>
                      <a:pt x="51308" y="240919"/>
                    </a:moveTo>
                    <a:cubicBezTo>
                      <a:pt x="35306" y="230759"/>
                      <a:pt x="22733" y="216154"/>
                      <a:pt x="13589" y="196850"/>
                    </a:cubicBezTo>
                    <a:cubicBezTo>
                      <a:pt x="4445" y="177546"/>
                      <a:pt x="0" y="154686"/>
                      <a:pt x="0" y="128016"/>
                    </a:cubicBezTo>
                    <a:cubicBezTo>
                      <a:pt x="0" y="101346"/>
                      <a:pt x="4572" y="78486"/>
                      <a:pt x="13589" y="59309"/>
                    </a:cubicBezTo>
                    <a:cubicBezTo>
                      <a:pt x="22606" y="40132"/>
                      <a:pt x="35179" y="25400"/>
                      <a:pt x="51308" y="15240"/>
                    </a:cubicBezTo>
                    <a:cubicBezTo>
                      <a:pt x="67437" y="5080"/>
                      <a:pt x="85598" y="0"/>
                      <a:pt x="106172" y="0"/>
                    </a:cubicBezTo>
                    <a:cubicBezTo>
                      <a:pt x="126746" y="0"/>
                      <a:pt x="144907" y="5080"/>
                      <a:pt x="161036" y="15240"/>
                    </a:cubicBezTo>
                    <a:cubicBezTo>
                      <a:pt x="177165" y="25400"/>
                      <a:pt x="189611" y="40005"/>
                      <a:pt x="198755" y="59309"/>
                    </a:cubicBezTo>
                    <a:cubicBezTo>
                      <a:pt x="207899" y="78613"/>
                      <a:pt x="212344" y="101473"/>
                      <a:pt x="212344" y="128016"/>
                    </a:cubicBezTo>
                    <a:cubicBezTo>
                      <a:pt x="212344" y="154559"/>
                      <a:pt x="207772" y="177546"/>
                      <a:pt x="198755" y="196850"/>
                    </a:cubicBezTo>
                    <a:cubicBezTo>
                      <a:pt x="189738" y="216154"/>
                      <a:pt x="177165" y="230759"/>
                      <a:pt x="161036" y="240919"/>
                    </a:cubicBezTo>
                    <a:cubicBezTo>
                      <a:pt x="144907" y="251079"/>
                      <a:pt x="126746" y="256159"/>
                      <a:pt x="106172" y="256159"/>
                    </a:cubicBezTo>
                    <a:cubicBezTo>
                      <a:pt x="85598" y="256159"/>
                      <a:pt x="67437" y="251079"/>
                      <a:pt x="51308" y="240919"/>
                    </a:cubicBezTo>
                  </a:path>
                </a:pathLst>
              </a:custGeom>
              <a:solidFill>
                <a:srgbClr val="423801"/>
              </a:solidFill>
            </p:spPr>
          </p:sp>
          <p:sp>
            <p:nvSpPr>
              <p:cNvPr id="110" name="Freeform 110"/>
              <p:cNvSpPr/>
              <p:nvPr/>
            </p:nvSpPr>
            <p:spPr bwMode="auto">
              <a:xfrm rot="0" flipH="0" flipV="0">
                <a:off x="2268982" y="130175"/>
                <a:ext cx="198374" cy="251841"/>
              </a:xfrm>
              <a:custGeom>
                <a:avLst/>
                <a:gdLst/>
                <a:ahLst/>
                <a:cxnLst/>
                <a:rect l="l" t="t" r="r" b="b"/>
                <a:pathLst>
                  <a:path w="198374" h="251841" fill="norm" stroke="1" extrusionOk="0">
                    <a:moveTo>
                      <a:pt x="198374" y="205232"/>
                    </a:moveTo>
                    <a:lnTo>
                      <a:pt x="198374" y="251841"/>
                    </a:lnTo>
                    <a:lnTo>
                      <a:pt x="11303" y="251841"/>
                    </a:lnTo>
                    <a:lnTo>
                      <a:pt x="11303" y="214757"/>
                    </a:lnTo>
                    <a:lnTo>
                      <a:pt x="106807" y="124587"/>
                    </a:lnTo>
                    <a:cubicBezTo>
                      <a:pt x="116967" y="114935"/>
                      <a:pt x="123825" y="106553"/>
                      <a:pt x="127254" y="99695"/>
                    </a:cubicBezTo>
                    <a:cubicBezTo>
                      <a:pt x="130683" y="92837"/>
                      <a:pt x="132588" y="85852"/>
                      <a:pt x="132588" y="78994"/>
                    </a:cubicBezTo>
                    <a:cubicBezTo>
                      <a:pt x="132588" y="69088"/>
                      <a:pt x="129159" y="61468"/>
                      <a:pt x="122555" y="56134"/>
                    </a:cubicBezTo>
                    <a:cubicBezTo>
                      <a:pt x="115951" y="50800"/>
                      <a:pt x="106045" y="48133"/>
                      <a:pt x="93091" y="48133"/>
                    </a:cubicBezTo>
                    <a:cubicBezTo>
                      <a:pt x="82296" y="48133"/>
                      <a:pt x="72517" y="50165"/>
                      <a:pt x="63754" y="54356"/>
                    </a:cubicBezTo>
                    <a:cubicBezTo>
                      <a:pt x="54991" y="58547"/>
                      <a:pt x="47752" y="64643"/>
                      <a:pt x="41783" y="72898"/>
                    </a:cubicBezTo>
                    <a:lnTo>
                      <a:pt x="0" y="45974"/>
                    </a:lnTo>
                    <a:cubicBezTo>
                      <a:pt x="9652" y="31623"/>
                      <a:pt x="22987" y="20320"/>
                      <a:pt x="40005" y="12192"/>
                    </a:cubicBezTo>
                    <a:cubicBezTo>
                      <a:pt x="57023" y="4064"/>
                      <a:pt x="76454" y="0"/>
                      <a:pt x="98298" y="0"/>
                    </a:cubicBezTo>
                    <a:cubicBezTo>
                      <a:pt x="116713" y="0"/>
                      <a:pt x="132715" y="3048"/>
                      <a:pt x="146558" y="9017"/>
                    </a:cubicBezTo>
                    <a:cubicBezTo>
                      <a:pt x="160401" y="14986"/>
                      <a:pt x="171069" y="23495"/>
                      <a:pt x="178689" y="34417"/>
                    </a:cubicBezTo>
                    <a:cubicBezTo>
                      <a:pt x="186309" y="45339"/>
                      <a:pt x="190119" y="58293"/>
                      <a:pt x="190119" y="73152"/>
                    </a:cubicBezTo>
                    <a:cubicBezTo>
                      <a:pt x="190119" y="86614"/>
                      <a:pt x="187325" y="99187"/>
                      <a:pt x="181610" y="110998"/>
                    </a:cubicBezTo>
                    <a:cubicBezTo>
                      <a:pt x="175895" y="122809"/>
                      <a:pt x="164973" y="136271"/>
                      <a:pt x="148717" y="151384"/>
                    </a:cubicBezTo>
                    <a:lnTo>
                      <a:pt x="91821" y="205105"/>
                    </a:lnTo>
                    <a:close/>
                  </a:path>
                </a:pathLst>
              </a:custGeom>
              <a:solidFill>
                <a:srgbClr val="423801"/>
              </a:solidFill>
            </p:spPr>
          </p:sp>
          <p:sp>
            <p:nvSpPr>
              <p:cNvPr id="111" name="Freeform 111"/>
              <p:cNvSpPr/>
              <p:nvPr/>
            </p:nvSpPr>
            <p:spPr bwMode="auto">
              <a:xfrm rot="0" flipH="0" flipV="0">
                <a:off x="2476245" y="130048"/>
                <a:ext cx="204216" cy="256159"/>
              </a:xfrm>
              <a:custGeom>
                <a:avLst/>
                <a:gdLst/>
                <a:ahLst/>
                <a:cxnLst/>
                <a:rect l="l" t="t" r="r" b="b"/>
                <a:pathLst>
                  <a:path w="204216" h="256159" fill="norm" stroke="1" extrusionOk="0">
                    <a:moveTo>
                      <a:pt x="137287" y="203581"/>
                    </a:moveTo>
                    <a:cubicBezTo>
                      <a:pt x="144907" y="196977"/>
                      <a:pt x="148844" y="187960"/>
                      <a:pt x="148844" y="176657"/>
                    </a:cubicBezTo>
                    <a:cubicBezTo>
                      <a:pt x="148844" y="165354"/>
                      <a:pt x="145034" y="156337"/>
                      <a:pt x="137287" y="149606"/>
                    </a:cubicBezTo>
                    <a:cubicBezTo>
                      <a:pt x="129540" y="142875"/>
                      <a:pt x="119380" y="139573"/>
                      <a:pt x="106680" y="139573"/>
                    </a:cubicBezTo>
                    <a:cubicBezTo>
                      <a:pt x="94234" y="139573"/>
                      <a:pt x="83947" y="143002"/>
                      <a:pt x="75946" y="149987"/>
                    </a:cubicBezTo>
                    <a:cubicBezTo>
                      <a:pt x="67945" y="156972"/>
                      <a:pt x="63881" y="165862"/>
                      <a:pt x="63881" y="176657"/>
                    </a:cubicBezTo>
                    <a:cubicBezTo>
                      <a:pt x="63881" y="187452"/>
                      <a:pt x="67818" y="196342"/>
                      <a:pt x="75565" y="203200"/>
                    </a:cubicBezTo>
                    <a:cubicBezTo>
                      <a:pt x="83312" y="210058"/>
                      <a:pt x="93980" y="213487"/>
                      <a:pt x="107442" y="213487"/>
                    </a:cubicBezTo>
                    <a:cubicBezTo>
                      <a:pt x="119761" y="213487"/>
                      <a:pt x="129667" y="210185"/>
                      <a:pt x="137287" y="203581"/>
                    </a:cubicBezTo>
                    <a:moveTo>
                      <a:pt x="162179" y="106299"/>
                    </a:moveTo>
                    <a:cubicBezTo>
                      <a:pt x="175133" y="112649"/>
                      <a:pt x="185420" y="121666"/>
                      <a:pt x="192913" y="133350"/>
                    </a:cubicBezTo>
                    <a:cubicBezTo>
                      <a:pt x="200406" y="145034"/>
                      <a:pt x="204216" y="158496"/>
                      <a:pt x="204216" y="173863"/>
                    </a:cubicBezTo>
                    <a:cubicBezTo>
                      <a:pt x="204216" y="190373"/>
                      <a:pt x="200152" y="204851"/>
                      <a:pt x="191897" y="217297"/>
                    </a:cubicBezTo>
                    <a:cubicBezTo>
                      <a:pt x="183642" y="229743"/>
                      <a:pt x="172339" y="239395"/>
                      <a:pt x="158115" y="246126"/>
                    </a:cubicBezTo>
                    <a:cubicBezTo>
                      <a:pt x="143891" y="252857"/>
                      <a:pt x="128016" y="256159"/>
                      <a:pt x="110617" y="256159"/>
                    </a:cubicBezTo>
                    <a:cubicBezTo>
                      <a:pt x="75946" y="256159"/>
                      <a:pt x="48895" y="245491"/>
                      <a:pt x="29337" y="224282"/>
                    </a:cubicBezTo>
                    <a:cubicBezTo>
                      <a:pt x="9779" y="203073"/>
                      <a:pt x="0" y="172720"/>
                      <a:pt x="0" y="133350"/>
                    </a:cubicBezTo>
                    <a:cubicBezTo>
                      <a:pt x="0" y="105283"/>
                      <a:pt x="5334" y="81280"/>
                      <a:pt x="15875" y="61214"/>
                    </a:cubicBezTo>
                    <a:cubicBezTo>
                      <a:pt x="26416" y="41148"/>
                      <a:pt x="41275" y="26035"/>
                      <a:pt x="60198" y="15621"/>
                    </a:cubicBezTo>
                    <a:cubicBezTo>
                      <a:pt x="79121" y="5207"/>
                      <a:pt x="101092" y="0"/>
                      <a:pt x="126111" y="0"/>
                    </a:cubicBezTo>
                    <a:cubicBezTo>
                      <a:pt x="139319" y="0"/>
                      <a:pt x="152019" y="1524"/>
                      <a:pt x="164084" y="4445"/>
                    </a:cubicBezTo>
                    <a:cubicBezTo>
                      <a:pt x="176149" y="7366"/>
                      <a:pt x="186563" y="11557"/>
                      <a:pt x="195072" y="17018"/>
                    </a:cubicBezTo>
                    <a:lnTo>
                      <a:pt x="173863" y="59055"/>
                    </a:lnTo>
                    <a:cubicBezTo>
                      <a:pt x="161671" y="50800"/>
                      <a:pt x="146177" y="46609"/>
                      <a:pt x="127508" y="46609"/>
                    </a:cubicBezTo>
                    <a:cubicBezTo>
                      <a:pt x="106553" y="46609"/>
                      <a:pt x="89916" y="52705"/>
                      <a:pt x="77597" y="65024"/>
                    </a:cubicBezTo>
                    <a:cubicBezTo>
                      <a:pt x="65279" y="77343"/>
                      <a:pt x="58801" y="95123"/>
                      <a:pt x="57785" y="118364"/>
                    </a:cubicBezTo>
                    <a:cubicBezTo>
                      <a:pt x="72390" y="103759"/>
                      <a:pt x="92837" y="96393"/>
                      <a:pt x="118999" y="96393"/>
                    </a:cubicBezTo>
                    <a:cubicBezTo>
                      <a:pt x="134748" y="96393"/>
                      <a:pt x="149226" y="99568"/>
                      <a:pt x="162179" y="105918"/>
                    </a:cubicBezTo>
                  </a:path>
                </a:pathLst>
              </a:custGeom>
              <a:solidFill>
                <a:srgbClr val="423801"/>
              </a:solidFill>
            </p:spPr>
          </p:sp>
        </p:grpSp>
        <p:grpSp>
          <p:nvGrpSpPr>
            <p:cNvPr id="576654971" name="Group 112"/>
            <p:cNvGrpSpPr>
              <a:grpSpLocks noChangeAspect="1"/>
            </p:cNvGrpSpPr>
            <p:nvPr/>
          </p:nvGrpSpPr>
          <p:grpSpPr bwMode="auto">
            <a:xfrm rot="0">
              <a:off x="2295084" y="1730945"/>
              <a:ext cx="157736" cy="131446"/>
              <a:chOff x="0" y="0"/>
              <a:chExt cx="448653" cy="373875"/>
            </a:xfrm>
          </p:grpSpPr>
          <p:sp>
            <p:nvSpPr>
              <p:cNvPr id="113" name="Freeform 113"/>
              <p:cNvSpPr/>
              <p:nvPr/>
            </p:nvSpPr>
            <p:spPr bwMode="auto">
              <a:xfrm rot="0" flipH="0" flipV="0">
                <a:off x="63500" y="63500"/>
                <a:ext cx="35306" cy="246888"/>
              </a:xfrm>
              <a:custGeom>
                <a:avLst/>
                <a:gdLst/>
                <a:ahLst/>
                <a:cxnLst/>
                <a:rect l="l" t="t" r="r" b="b"/>
                <a:pathLst>
                  <a:path w="35306" h="246888" fill="norm" stroke="1" extrusionOk="0">
                    <a:moveTo>
                      <a:pt x="0" y="0"/>
                    </a:moveTo>
                    <a:lnTo>
                      <a:pt x="35306" y="0"/>
                    </a:lnTo>
                    <a:lnTo>
                      <a:pt x="35306" y="246888"/>
                    </a:lnTo>
                    <a:lnTo>
                      <a:pt x="0" y="246888"/>
                    </a:lnTo>
                    <a:close/>
                  </a:path>
                </a:pathLst>
              </a:custGeom>
              <a:solidFill>
                <a:srgbClr val="423801"/>
              </a:solidFill>
            </p:spPr>
          </p:sp>
          <p:sp>
            <p:nvSpPr>
              <p:cNvPr id="114" name="Freeform 114"/>
              <p:cNvSpPr/>
              <p:nvPr/>
            </p:nvSpPr>
            <p:spPr bwMode="auto">
              <a:xfrm rot="0" flipH="0" flipV="0">
                <a:off x="172847" y="63500"/>
                <a:ext cx="212344" cy="246888"/>
              </a:xfrm>
              <a:custGeom>
                <a:avLst/>
                <a:gdLst/>
                <a:ahLst/>
                <a:cxnLst/>
                <a:rect l="l" t="t" r="r" b="b"/>
                <a:pathLst>
                  <a:path w="212344" h="246888" fill="norm" stroke="1" extrusionOk="0">
                    <a:moveTo>
                      <a:pt x="212344" y="0"/>
                    </a:moveTo>
                    <a:lnTo>
                      <a:pt x="212344" y="246888"/>
                    </a:lnTo>
                    <a:lnTo>
                      <a:pt x="183388" y="246888"/>
                    </a:lnTo>
                    <a:lnTo>
                      <a:pt x="35306" y="62738"/>
                    </a:lnTo>
                    <a:lnTo>
                      <a:pt x="35306" y="246888"/>
                    </a:lnTo>
                    <a:lnTo>
                      <a:pt x="0" y="246888"/>
                    </a:lnTo>
                    <a:lnTo>
                      <a:pt x="0" y="0"/>
                    </a:lnTo>
                    <a:lnTo>
                      <a:pt x="28956" y="0"/>
                    </a:lnTo>
                    <a:lnTo>
                      <a:pt x="177038" y="184150"/>
                    </a:lnTo>
                    <a:lnTo>
                      <a:pt x="177038" y="0"/>
                    </a:lnTo>
                    <a:close/>
                  </a:path>
                </a:pathLst>
              </a:custGeom>
              <a:solidFill>
                <a:srgbClr val="423801"/>
              </a:solidFill>
            </p:spPr>
          </p:sp>
        </p:grpSp>
        <p:grpSp>
          <p:nvGrpSpPr>
            <p:cNvPr id="220092573" name="Group 115"/>
            <p:cNvGrpSpPr>
              <a:grpSpLocks noChangeAspect="1"/>
            </p:cNvGrpSpPr>
            <p:nvPr/>
          </p:nvGrpSpPr>
          <p:grpSpPr bwMode="auto">
            <a:xfrm rot="0">
              <a:off x="2121653" y="990339"/>
              <a:ext cx="468221" cy="433153"/>
              <a:chOff x="0" y="0"/>
              <a:chExt cx="1331773" cy="1232027"/>
            </a:xfrm>
          </p:grpSpPr>
          <p:sp>
            <p:nvSpPr>
              <p:cNvPr id="116" name="Freeform 116"/>
              <p:cNvSpPr/>
              <p:nvPr/>
            </p:nvSpPr>
            <p:spPr bwMode="auto">
              <a:xfrm rot="0" flipH="0" flipV="0">
                <a:off x="63500" y="63500"/>
                <a:ext cx="1204722" cy="1105027"/>
              </a:xfrm>
              <a:custGeom>
                <a:avLst/>
                <a:gdLst/>
                <a:ahLst/>
                <a:cxnLst/>
                <a:rect l="l" t="t" r="r" b="b"/>
                <a:pathLst>
                  <a:path w="1204722" h="1105027" fill="norm" stroke="1" extrusionOk="0">
                    <a:moveTo>
                      <a:pt x="1204722" y="0"/>
                    </a:moveTo>
                    <a:lnTo>
                      <a:pt x="1204722" y="1105027"/>
                    </a:lnTo>
                    <a:lnTo>
                      <a:pt x="983107" y="1105027"/>
                    </a:lnTo>
                    <a:lnTo>
                      <a:pt x="983107" y="386334"/>
                    </a:lnTo>
                    <a:lnTo>
                      <a:pt x="687070" y="1105027"/>
                    </a:lnTo>
                    <a:lnTo>
                      <a:pt x="519303" y="1105027"/>
                    </a:lnTo>
                    <a:lnTo>
                      <a:pt x="221615" y="386334"/>
                    </a:lnTo>
                    <a:lnTo>
                      <a:pt x="221615" y="1105027"/>
                    </a:lnTo>
                    <a:lnTo>
                      <a:pt x="0" y="1105027"/>
                    </a:lnTo>
                    <a:lnTo>
                      <a:pt x="0" y="0"/>
                    </a:lnTo>
                    <a:lnTo>
                      <a:pt x="251714" y="0"/>
                    </a:lnTo>
                    <a:lnTo>
                      <a:pt x="603123" y="821690"/>
                    </a:lnTo>
                    <a:lnTo>
                      <a:pt x="954659" y="0"/>
                    </a:lnTo>
                    <a:close/>
                  </a:path>
                </a:pathLst>
              </a:custGeom>
              <a:solidFill>
                <a:srgbClr val="FF7558"/>
              </a:solidFill>
            </p:spPr>
          </p:sp>
          <p:sp>
            <p:nvSpPr>
              <p:cNvPr id="117" name="Freeform 117"/>
              <p:cNvSpPr/>
              <p:nvPr/>
            </p:nvSpPr>
            <p:spPr bwMode="auto">
              <a:xfrm rot="0" flipH="0" flipV="0">
                <a:off x="63500" y="63500"/>
                <a:ext cx="1204722" cy="1105027"/>
              </a:xfrm>
              <a:custGeom>
                <a:avLst/>
                <a:gdLst/>
                <a:ahLst/>
                <a:cxnLst/>
                <a:rect l="l" t="t" r="r" b="b"/>
                <a:pathLst>
                  <a:path w="1204722" h="1105027" fill="norm" stroke="1" extrusionOk="0">
                    <a:moveTo>
                      <a:pt x="1204722" y="0"/>
                    </a:moveTo>
                    <a:lnTo>
                      <a:pt x="1204722" y="1105027"/>
                    </a:lnTo>
                    <a:lnTo>
                      <a:pt x="983107" y="1105027"/>
                    </a:lnTo>
                    <a:lnTo>
                      <a:pt x="983107" y="386334"/>
                    </a:lnTo>
                    <a:lnTo>
                      <a:pt x="687070" y="1105027"/>
                    </a:lnTo>
                    <a:lnTo>
                      <a:pt x="519303" y="1105027"/>
                    </a:lnTo>
                    <a:lnTo>
                      <a:pt x="221615" y="386334"/>
                    </a:lnTo>
                    <a:lnTo>
                      <a:pt x="221615" y="1105027"/>
                    </a:lnTo>
                    <a:lnTo>
                      <a:pt x="0" y="1105027"/>
                    </a:lnTo>
                    <a:lnTo>
                      <a:pt x="0" y="0"/>
                    </a:lnTo>
                    <a:lnTo>
                      <a:pt x="251714" y="0"/>
                    </a:lnTo>
                    <a:lnTo>
                      <a:pt x="603123" y="821690"/>
                    </a:lnTo>
                    <a:lnTo>
                      <a:pt x="954659" y="0"/>
                    </a:lnTo>
                    <a:close/>
                  </a:path>
                </a:pathLst>
              </a:custGeom>
              <a:solidFill>
                <a:srgbClr val="FF7558"/>
              </a:solidFill>
            </p:spPr>
          </p:sp>
          <p:sp>
            <p:nvSpPr>
              <p:cNvPr id="118" name="Freeform 118"/>
              <p:cNvSpPr/>
              <p:nvPr/>
            </p:nvSpPr>
            <p:spPr bwMode="auto">
              <a:xfrm rot="0" flipH="0" flipV="0">
                <a:off x="63500" y="63500"/>
                <a:ext cx="1204722" cy="1105027"/>
              </a:xfrm>
              <a:custGeom>
                <a:avLst/>
                <a:gdLst/>
                <a:ahLst/>
                <a:cxnLst/>
                <a:rect l="l" t="t" r="r" b="b"/>
                <a:pathLst>
                  <a:path w="1204722" h="1105027" fill="norm" stroke="1" extrusionOk="0">
                    <a:moveTo>
                      <a:pt x="1204722" y="0"/>
                    </a:moveTo>
                    <a:lnTo>
                      <a:pt x="1204722" y="1105027"/>
                    </a:lnTo>
                    <a:lnTo>
                      <a:pt x="983107" y="1105027"/>
                    </a:lnTo>
                    <a:lnTo>
                      <a:pt x="983107" y="386334"/>
                    </a:lnTo>
                    <a:lnTo>
                      <a:pt x="687070" y="1105027"/>
                    </a:lnTo>
                    <a:lnTo>
                      <a:pt x="519303" y="1105027"/>
                    </a:lnTo>
                    <a:lnTo>
                      <a:pt x="221615" y="386334"/>
                    </a:lnTo>
                    <a:lnTo>
                      <a:pt x="221615" y="1105027"/>
                    </a:lnTo>
                    <a:lnTo>
                      <a:pt x="0" y="1105027"/>
                    </a:lnTo>
                    <a:lnTo>
                      <a:pt x="0" y="0"/>
                    </a:lnTo>
                    <a:lnTo>
                      <a:pt x="251714" y="0"/>
                    </a:lnTo>
                    <a:lnTo>
                      <a:pt x="603123" y="821690"/>
                    </a:lnTo>
                    <a:lnTo>
                      <a:pt x="954659" y="0"/>
                    </a:lnTo>
                    <a:close/>
                  </a:path>
                </a:pathLst>
              </a:custGeom>
              <a:solidFill>
                <a:srgbClr val="FF7558"/>
              </a:solidFill>
            </p:spPr>
          </p:sp>
          <p:sp>
            <p:nvSpPr>
              <p:cNvPr id="119" name="Freeform 119"/>
              <p:cNvSpPr/>
              <p:nvPr/>
            </p:nvSpPr>
            <p:spPr bwMode="auto">
              <a:xfrm rot="0" flipH="0" flipV="0">
                <a:off x="63500" y="63500"/>
                <a:ext cx="1204722" cy="1105027"/>
              </a:xfrm>
              <a:custGeom>
                <a:avLst/>
                <a:gdLst/>
                <a:ahLst/>
                <a:cxnLst/>
                <a:rect l="l" t="t" r="r" b="b"/>
                <a:pathLst>
                  <a:path w="1204722" h="1105027" fill="norm" stroke="1" extrusionOk="0">
                    <a:moveTo>
                      <a:pt x="1204722" y="0"/>
                    </a:moveTo>
                    <a:lnTo>
                      <a:pt x="1204722" y="1105027"/>
                    </a:lnTo>
                    <a:lnTo>
                      <a:pt x="983107" y="1105027"/>
                    </a:lnTo>
                    <a:lnTo>
                      <a:pt x="983107" y="386334"/>
                    </a:lnTo>
                    <a:lnTo>
                      <a:pt x="687070" y="1105027"/>
                    </a:lnTo>
                    <a:lnTo>
                      <a:pt x="519303" y="1105027"/>
                    </a:lnTo>
                    <a:lnTo>
                      <a:pt x="221615" y="386334"/>
                    </a:lnTo>
                    <a:lnTo>
                      <a:pt x="221615" y="1105027"/>
                    </a:lnTo>
                    <a:lnTo>
                      <a:pt x="0" y="1105027"/>
                    </a:lnTo>
                    <a:lnTo>
                      <a:pt x="0" y="0"/>
                    </a:lnTo>
                    <a:lnTo>
                      <a:pt x="251714" y="0"/>
                    </a:lnTo>
                    <a:lnTo>
                      <a:pt x="603123" y="821690"/>
                    </a:lnTo>
                    <a:lnTo>
                      <a:pt x="954659" y="0"/>
                    </a:lnTo>
                    <a:close/>
                  </a:path>
                </a:pathLst>
              </a:custGeom>
              <a:solidFill>
                <a:srgbClr val="FF7558"/>
              </a:solidFill>
            </p:spPr>
          </p:sp>
        </p:grpSp>
        <p:grpSp>
          <p:nvGrpSpPr>
            <p:cNvPr id="1685810811" name="Group 120"/>
            <p:cNvGrpSpPr>
              <a:grpSpLocks noChangeAspect="1"/>
            </p:cNvGrpSpPr>
            <p:nvPr/>
          </p:nvGrpSpPr>
          <p:grpSpPr bwMode="auto">
            <a:xfrm rot="0">
              <a:off x="2781210" y="985329"/>
              <a:ext cx="424250" cy="441502"/>
              <a:chOff x="0" y="0"/>
              <a:chExt cx="1206703" cy="1255776"/>
            </a:xfrm>
          </p:grpSpPr>
          <p:sp>
            <p:nvSpPr>
              <p:cNvPr id="121" name="Freeform 121"/>
              <p:cNvSpPr/>
              <p:nvPr/>
            </p:nvSpPr>
            <p:spPr bwMode="auto">
              <a:xfrm rot="0" flipH="0" flipV="0">
                <a:off x="63500" y="63500"/>
                <a:ext cx="1079754" cy="1128903"/>
              </a:xfrm>
              <a:custGeom>
                <a:avLst/>
                <a:gdLst/>
                <a:ahLst/>
                <a:cxnLst/>
                <a:rect l="l" t="t" r="r" b="b"/>
                <a:pathLst>
                  <a:path w="1079754" h="1128903" fill="norm" stroke="1" extrusionOk="0">
                    <a:moveTo>
                      <a:pt x="73660" y="273050"/>
                    </a:moveTo>
                    <a:cubicBezTo>
                      <a:pt x="122682" y="187071"/>
                      <a:pt x="189738" y="120015"/>
                      <a:pt x="274701" y="72009"/>
                    </a:cubicBezTo>
                    <a:cubicBezTo>
                      <a:pt x="359664" y="24003"/>
                      <a:pt x="454914" y="0"/>
                      <a:pt x="560451" y="0"/>
                    </a:cubicBezTo>
                    <a:cubicBezTo>
                      <a:pt x="683895" y="0"/>
                      <a:pt x="792099" y="31623"/>
                      <a:pt x="884936" y="94996"/>
                    </a:cubicBezTo>
                    <a:cubicBezTo>
                      <a:pt x="977773" y="158369"/>
                      <a:pt x="1042797" y="245872"/>
                      <a:pt x="1079754" y="357759"/>
                    </a:cubicBezTo>
                    <a:lnTo>
                      <a:pt x="824865" y="357759"/>
                    </a:lnTo>
                    <a:cubicBezTo>
                      <a:pt x="799592" y="305054"/>
                      <a:pt x="763905" y="265430"/>
                      <a:pt x="718058" y="239014"/>
                    </a:cubicBezTo>
                    <a:cubicBezTo>
                      <a:pt x="672211" y="212598"/>
                      <a:pt x="618998" y="199517"/>
                      <a:pt x="558800" y="199517"/>
                    </a:cubicBezTo>
                    <a:cubicBezTo>
                      <a:pt x="494411" y="199517"/>
                      <a:pt x="437134" y="214503"/>
                      <a:pt x="386969" y="244602"/>
                    </a:cubicBezTo>
                    <a:cubicBezTo>
                      <a:pt x="336804" y="274701"/>
                      <a:pt x="297815" y="317246"/>
                      <a:pt x="269875" y="372110"/>
                    </a:cubicBezTo>
                    <a:cubicBezTo>
                      <a:pt x="241935" y="426974"/>
                      <a:pt x="227965" y="491363"/>
                      <a:pt x="227965" y="565277"/>
                    </a:cubicBezTo>
                    <a:cubicBezTo>
                      <a:pt x="227965" y="638048"/>
                      <a:pt x="241935" y="702183"/>
                      <a:pt x="269875" y="757682"/>
                    </a:cubicBezTo>
                    <a:cubicBezTo>
                      <a:pt x="297815" y="813181"/>
                      <a:pt x="336931" y="855853"/>
                      <a:pt x="386969" y="885952"/>
                    </a:cubicBezTo>
                    <a:cubicBezTo>
                      <a:pt x="437007" y="916051"/>
                      <a:pt x="494411" y="930910"/>
                      <a:pt x="558800" y="930910"/>
                    </a:cubicBezTo>
                    <a:cubicBezTo>
                      <a:pt x="618998" y="930910"/>
                      <a:pt x="671957" y="917448"/>
                      <a:pt x="717931" y="890524"/>
                    </a:cubicBezTo>
                    <a:cubicBezTo>
                      <a:pt x="763905" y="863600"/>
                      <a:pt x="799465" y="823722"/>
                      <a:pt x="824738" y="771017"/>
                    </a:cubicBezTo>
                    <a:lnTo>
                      <a:pt x="1079754" y="771017"/>
                    </a:lnTo>
                    <a:cubicBezTo>
                      <a:pt x="1042797" y="883920"/>
                      <a:pt x="978154" y="971804"/>
                      <a:pt x="885825" y="1034669"/>
                    </a:cubicBezTo>
                    <a:cubicBezTo>
                      <a:pt x="793496" y="1097534"/>
                      <a:pt x="685038" y="1128903"/>
                      <a:pt x="560451" y="1128903"/>
                    </a:cubicBezTo>
                    <a:cubicBezTo>
                      <a:pt x="454914" y="1128903"/>
                      <a:pt x="359664" y="1104900"/>
                      <a:pt x="274701" y="1056894"/>
                    </a:cubicBezTo>
                    <a:cubicBezTo>
                      <a:pt x="189738" y="1008888"/>
                      <a:pt x="122682" y="941959"/>
                      <a:pt x="73660" y="856488"/>
                    </a:cubicBezTo>
                    <a:cubicBezTo>
                      <a:pt x="24638" y="771017"/>
                      <a:pt x="0" y="673862"/>
                      <a:pt x="0" y="565150"/>
                    </a:cubicBezTo>
                    <a:cubicBezTo>
                      <a:pt x="0" y="456438"/>
                      <a:pt x="24511" y="359029"/>
                      <a:pt x="73660" y="273050"/>
                    </a:cubicBezTo>
                  </a:path>
                </a:pathLst>
              </a:custGeom>
              <a:solidFill>
                <a:srgbClr val="FF7558"/>
              </a:solidFill>
            </p:spPr>
          </p:sp>
          <p:sp>
            <p:nvSpPr>
              <p:cNvPr id="122" name="Freeform 122"/>
              <p:cNvSpPr/>
              <p:nvPr/>
            </p:nvSpPr>
            <p:spPr bwMode="auto">
              <a:xfrm rot="0" flipH="0" flipV="0">
                <a:off x="63500" y="63500"/>
                <a:ext cx="1079754" cy="1128903"/>
              </a:xfrm>
              <a:custGeom>
                <a:avLst/>
                <a:gdLst/>
                <a:ahLst/>
                <a:cxnLst/>
                <a:rect l="l" t="t" r="r" b="b"/>
                <a:pathLst>
                  <a:path w="1079754" h="1128903" fill="norm" stroke="1" extrusionOk="0">
                    <a:moveTo>
                      <a:pt x="73660" y="273050"/>
                    </a:moveTo>
                    <a:cubicBezTo>
                      <a:pt x="122682" y="187071"/>
                      <a:pt x="189738" y="120015"/>
                      <a:pt x="274701" y="72009"/>
                    </a:cubicBezTo>
                    <a:cubicBezTo>
                      <a:pt x="359664" y="24003"/>
                      <a:pt x="454914" y="0"/>
                      <a:pt x="560451" y="0"/>
                    </a:cubicBezTo>
                    <a:cubicBezTo>
                      <a:pt x="683895" y="0"/>
                      <a:pt x="792099" y="31623"/>
                      <a:pt x="884936" y="94996"/>
                    </a:cubicBezTo>
                    <a:cubicBezTo>
                      <a:pt x="977773" y="158369"/>
                      <a:pt x="1042797" y="245872"/>
                      <a:pt x="1079754" y="357759"/>
                    </a:cubicBezTo>
                    <a:lnTo>
                      <a:pt x="824865" y="357759"/>
                    </a:lnTo>
                    <a:cubicBezTo>
                      <a:pt x="799592" y="305054"/>
                      <a:pt x="763905" y="265430"/>
                      <a:pt x="718058" y="239014"/>
                    </a:cubicBezTo>
                    <a:cubicBezTo>
                      <a:pt x="672211" y="212598"/>
                      <a:pt x="618998" y="199517"/>
                      <a:pt x="558800" y="199517"/>
                    </a:cubicBezTo>
                    <a:cubicBezTo>
                      <a:pt x="494411" y="199517"/>
                      <a:pt x="437134" y="214503"/>
                      <a:pt x="386969" y="244602"/>
                    </a:cubicBezTo>
                    <a:cubicBezTo>
                      <a:pt x="336804" y="274701"/>
                      <a:pt x="297815" y="317246"/>
                      <a:pt x="269875" y="372110"/>
                    </a:cubicBezTo>
                    <a:cubicBezTo>
                      <a:pt x="241935" y="426974"/>
                      <a:pt x="227965" y="491363"/>
                      <a:pt x="227965" y="565277"/>
                    </a:cubicBezTo>
                    <a:cubicBezTo>
                      <a:pt x="227965" y="638048"/>
                      <a:pt x="241935" y="702183"/>
                      <a:pt x="269875" y="757682"/>
                    </a:cubicBezTo>
                    <a:cubicBezTo>
                      <a:pt x="297815" y="813181"/>
                      <a:pt x="336931" y="855853"/>
                      <a:pt x="386969" y="885952"/>
                    </a:cubicBezTo>
                    <a:cubicBezTo>
                      <a:pt x="437007" y="916051"/>
                      <a:pt x="494411" y="930910"/>
                      <a:pt x="558800" y="930910"/>
                    </a:cubicBezTo>
                    <a:cubicBezTo>
                      <a:pt x="618998" y="930910"/>
                      <a:pt x="671957" y="917448"/>
                      <a:pt x="717931" y="890524"/>
                    </a:cubicBezTo>
                    <a:cubicBezTo>
                      <a:pt x="763905" y="863600"/>
                      <a:pt x="799465" y="823722"/>
                      <a:pt x="824738" y="771017"/>
                    </a:cubicBezTo>
                    <a:lnTo>
                      <a:pt x="1079754" y="771017"/>
                    </a:lnTo>
                    <a:cubicBezTo>
                      <a:pt x="1042797" y="883920"/>
                      <a:pt x="978154" y="971804"/>
                      <a:pt x="885825" y="1034669"/>
                    </a:cubicBezTo>
                    <a:cubicBezTo>
                      <a:pt x="793496" y="1097534"/>
                      <a:pt x="685038" y="1128903"/>
                      <a:pt x="560451" y="1128903"/>
                    </a:cubicBezTo>
                    <a:cubicBezTo>
                      <a:pt x="454914" y="1128903"/>
                      <a:pt x="359664" y="1104900"/>
                      <a:pt x="274701" y="1056894"/>
                    </a:cubicBezTo>
                    <a:cubicBezTo>
                      <a:pt x="189738" y="1008888"/>
                      <a:pt x="122682" y="941959"/>
                      <a:pt x="73660" y="856488"/>
                    </a:cubicBezTo>
                    <a:cubicBezTo>
                      <a:pt x="24638" y="771017"/>
                      <a:pt x="0" y="673862"/>
                      <a:pt x="0" y="565150"/>
                    </a:cubicBezTo>
                    <a:cubicBezTo>
                      <a:pt x="0" y="456438"/>
                      <a:pt x="24511" y="359156"/>
                      <a:pt x="73660" y="273050"/>
                    </a:cubicBezTo>
                  </a:path>
                </a:pathLst>
              </a:custGeom>
              <a:solidFill>
                <a:srgbClr val="FF7558"/>
              </a:solidFill>
            </p:spPr>
          </p:sp>
          <p:sp>
            <p:nvSpPr>
              <p:cNvPr id="123" name="Freeform 123"/>
              <p:cNvSpPr/>
              <p:nvPr/>
            </p:nvSpPr>
            <p:spPr bwMode="auto">
              <a:xfrm rot="0" flipH="0" flipV="0">
                <a:off x="63500" y="63500"/>
                <a:ext cx="1079754" cy="1128903"/>
              </a:xfrm>
              <a:custGeom>
                <a:avLst/>
                <a:gdLst/>
                <a:ahLst/>
                <a:cxnLst/>
                <a:rect l="l" t="t" r="r" b="b"/>
                <a:pathLst>
                  <a:path w="1079754" h="1128903" fill="norm" stroke="1" extrusionOk="0">
                    <a:moveTo>
                      <a:pt x="73660" y="273050"/>
                    </a:moveTo>
                    <a:cubicBezTo>
                      <a:pt x="122682" y="187071"/>
                      <a:pt x="189738" y="120015"/>
                      <a:pt x="274701" y="72009"/>
                    </a:cubicBezTo>
                    <a:cubicBezTo>
                      <a:pt x="359664" y="24003"/>
                      <a:pt x="454914" y="0"/>
                      <a:pt x="560451" y="0"/>
                    </a:cubicBezTo>
                    <a:cubicBezTo>
                      <a:pt x="683895" y="0"/>
                      <a:pt x="792099" y="31623"/>
                      <a:pt x="884936" y="94996"/>
                    </a:cubicBezTo>
                    <a:cubicBezTo>
                      <a:pt x="977773" y="158369"/>
                      <a:pt x="1042797" y="245872"/>
                      <a:pt x="1079754" y="357759"/>
                    </a:cubicBezTo>
                    <a:lnTo>
                      <a:pt x="824865" y="357759"/>
                    </a:lnTo>
                    <a:cubicBezTo>
                      <a:pt x="799592" y="305054"/>
                      <a:pt x="763905" y="265430"/>
                      <a:pt x="718058" y="239014"/>
                    </a:cubicBezTo>
                    <a:cubicBezTo>
                      <a:pt x="672211" y="212598"/>
                      <a:pt x="618998" y="199517"/>
                      <a:pt x="558800" y="199517"/>
                    </a:cubicBezTo>
                    <a:cubicBezTo>
                      <a:pt x="494411" y="199517"/>
                      <a:pt x="437134" y="214503"/>
                      <a:pt x="386969" y="244602"/>
                    </a:cubicBezTo>
                    <a:cubicBezTo>
                      <a:pt x="336804" y="274701"/>
                      <a:pt x="297815" y="317246"/>
                      <a:pt x="269875" y="372110"/>
                    </a:cubicBezTo>
                    <a:cubicBezTo>
                      <a:pt x="241935" y="426974"/>
                      <a:pt x="227965" y="491363"/>
                      <a:pt x="227965" y="565277"/>
                    </a:cubicBezTo>
                    <a:cubicBezTo>
                      <a:pt x="227965" y="638048"/>
                      <a:pt x="241935" y="702183"/>
                      <a:pt x="269875" y="757682"/>
                    </a:cubicBezTo>
                    <a:cubicBezTo>
                      <a:pt x="297815" y="813181"/>
                      <a:pt x="336931" y="855853"/>
                      <a:pt x="386969" y="885952"/>
                    </a:cubicBezTo>
                    <a:cubicBezTo>
                      <a:pt x="437007" y="916051"/>
                      <a:pt x="494411" y="930910"/>
                      <a:pt x="558800" y="930910"/>
                    </a:cubicBezTo>
                    <a:cubicBezTo>
                      <a:pt x="618998" y="930910"/>
                      <a:pt x="671957" y="917448"/>
                      <a:pt x="717931" y="890524"/>
                    </a:cubicBezTo>
                    <a:cubicBezTo>
                      <a:pt x="763905" y="863600"/>
                      <a:pt x="799465" y="823722"/>
                      <a:pt x="824738" y="771017"/>
                    </a:cubicBezTo>
                    <a:lnTo>
                      <a:pt x="1079754" y="771017"/>
                    </a:lnTo>
                    <a:cubicBezTo>
                      <a:pt x="1042797" y="883920"/>
                      <a:pt x="978154" y="971804"/>
                      <a:pt x="885825" y="1034669"/>
                    </a:cubicBezTo>
                    <a:cubicBezTo>
                      <a:pt x="793496" y="1097534"/>
                      <a:pt x="685038" y="1128903"/>
                      <a:pt x="560451" y="1128903"/>
                    </a:cubicBezTo>
                    <a:cubicBezTo>
                      <a:pt x="454914" y="1128903"/>
                      <a:pt x="359664" y="1104900"/>
                      <a:pt x="274701" y="1056894"/>
                    </a:cubicBezTo>
                    <a:cubicBezTo>
                      <a:pt x="189738" y="1008888"/>
                      <a:pt x="122682" y="941959"/>
                      <a:pt x="73660" y="856488"/>
                    </a:cubicBezTo>
                    <a:cubicBezTo>
                      <a:pt x="24638" y="771017"/>
                      <a:pt x="0" y="673862"/>
                      <a:pt x="0" y="565150"/>
                    </a:cubicBezTo>
                    <a:cubicBezTo>
                      <a:pt x="0" y="456438"/>
                      <a:pt x="24511" y="359156"/>
                      <a:pt x="73660" y="273050"/>
                    </a:cubicBezTo>
                  </a:path>
                </a:pathLst>
              </a:custGeom>
              <a:solidFill>
                <a:srgbClr val="FF7558"/>
              </a:solidFill>
            </p:spPr>
          </p:sp>
          <p:sp>
            <p:nvSpPr>
              <p:cNvPr id="124" name="Freeform 124"/>
              <p:cNvSpPr/>
              <p:nvPr/>
            </p:nvSpPr>
            <p:spPr bwMode="auto">
              <a:xfrm rot="0" flipH="0" flipV="0">
                <a:off x="63500" y="63500"/>
                <a:ext cx="1079754" cy="1128903"/>
              </a:xfrm>
              <a:custGeom>
                <a:avLst/>
                <a:gdLst/>
                <a:ahLst/>
                <a:cxnLst/>
                <a:rect l="l" t="t" r="r" b="b"/>
                <a:pathLst>
                  <a:path w="1079754" h="1128903" fill="norm" stroke="1" extrusionOk="0">
                    <a:moveTo>
                      <a:pt x="73660" y="273050"/>
                    </a:moveTo>
                    <a:cubicBezTo>
                      <a:pt x="122682" y="187071"/>
                      <a:pt x="189738" y="120015"/>
                      <a:pt x="274701" y="72009"/>
                    </a:cubicBezTo>
                    <a:cubicBezTo>
                      <a:pt x="359664" y="24003"/>
                      <a:pt x="454914" y="0"/>
                      <a:pt x="560451" y="0"/>
                    </a:cubicBezTo>
                    <a:cubicBezTo>
                      <a:pt x="683895" y="0"/>
                      <a:pt x="792099" y="31623"/>
                      <a:pt x="884936" y="94996"/>
                    </a:cubicBezTo>
                    <a:cubicBezTo>
                      <a:pt x="977773" y="158369"/>
                      <a:pt x="1042797" y="245872"/>
                      <a:pt x="1079754" y="357759"/>
                    </a:cubicBezTo>
                    <a:lnTo>
                      <a:pt x="824865" y="357759"/>
                    </a:lnTo>
                    <a:cubicBezTo>
                      <a:pt x="799592" y="305054"/>
                      <a:pt x="763905" y="265430"/>
                      <a:pt x="718058" y="239014"/>
                    </a:cubicBezTo>
                    <a:cubicBezTo>
                      <a:pt x="672211" y="212598"/>
                      <a:pt x="618998" y="199517"/>
                      <a:pt x="558800" y="199517"/>
                    </a:cubicBezTo>
                    <a:cubicBezTo>
                      <a:pt x="494411" y="199517"/>
                      <a:pt x="437134" y="214503"/>
                      <a:pt x="386969" y="244602"/>
                    </a:cubicBezTo>
                    <a:cubicBezTo>
                      <a:pt x="336804" y="274701"/>
                      <a:pt x="297815" y="317246"/>
                      <a:pt x="269875" y="372110"/>
                    </a:cubicBezTo>
                    <a:cubicBezTo>
                      <a:pt x="241935" y="426974"/>
                      <a:pt x="227965" y="491363"/>
                      <a:pt x="227965" y="565277"/>
                    </a:cubicBezTo>
                    <a:cubicBezTo>
                      <a:pt x="227965" y="638048"/>
                      <a:pt x="241935" y="702183"/>
                      <a:pt x="269875" y="757682"/>
                    </a:cubicBezTo>
                    <a:cubicBezTo>
                      <a:pt x="297815" y="813181"/>
                      <a:pt x="336931" y="855853"/>
                      <a:pt x="386969" y="885952"/>
                    </a:cubicBezTo>
                    <a:cubicBezTo>
                      <a:pt x="437007" y="916051"/>
                      <a:pt x="494411" y="930910"/>
                      <a:pt x="558800" y="930910"/>
                    </a:cubicBezTo>
                    <a:cubicBezTo>
                      <a:pt x="618998" y="930910"/>
                      <a:pt x="671957" y="917448"/>
                      <a:pt x="717931" y="890524"/>
                    </a:cubicBezTo>
                    <a:cubicBezTo>
                      <a:pt x="763905" y="863600"/>
                      <a:pt x="799465" y="823722"/>
                      <a:pt x="824738" y="771017"/>
                    </a:cubicBezTo>
                    <a:lnTo>
                      <a:pt x="1079754" y="771017"/>
                    </a:lnTo>
                    <a:cubicBezTo>
                      <a:pt x="1042797" y="883920"/>
                      <a:pt x="978154" y="971804"/>
                      <a:pt x="885825" y="1034669"/>
                    </a:cubicBezTo>
                    <a:cubicBezTo>
                      <a:pt x="793496" y="1097534"/>
                      <a:pt x="685038" y="1128903"/>
                      <a:pt x="560451" y="1128903"/>
                    </a:cubicBezTo>
                    <a:cubicBezTo>
                      <a:pt x="454914" y="1128903"/>
                      <a:pt x="359664" y="1104900"/>
                      <a:pt x="274701" y="1056894"/>
                    </a:cubicBezTo>
                    <a:cubicBezTo>
                      <a:pt x="189738" y="1008888"/>
                      <a:pt x="122682" y="941959"/>
                      <a:pt x="73660" y="856488"/>
                    </a:cubicBezTo>
                    <a:cubicBezTo>
                      <a:pt x="24638" y="771017"/>
                      <a:pt x="0" y="673862"/>
                      <a:pt x="0" y="565150"/>
                    </a:cubicBezTo>
                    <a:cubicBezTo>
                      <a:pt x="0" y="456438"/>
                      <a:pt x="24511" y="359156"/>
                      <a:pt x="73660" y="273050"/>
                    </a:cubicBezTo>
                  </a:path>
                </a:pathLst>
              </a:custGeom>
              <a:solidFill>
                <a:srgbClr val="FF7558"/>
              </a:solidFill>
            </p:spPr>
          </p:sp>
        </p:grpSp>
        <p:grpSp>
          <p:nvGrpSpPr>
            <p:cNvPr id="1831224829" name="Group 125"/>
            <p:cNvGrpSpPr>
              <a:grpSpLocks noChangeAspect="1"/>
            </p:cNvGrpSpPr>
            <p:nvPr/>
          </p:nvGrpSpPr>
          <p:grpSpPr bwMode="auto">
            <a:xfrm rot="0">
              <a:off x="2222733" y="1581152"/>
              <a:ext cx="979463" cy="133438"/>
              <a:chOff x="0" y="0"/>
              <a:chExt cx="2785910" cy="379540"/>
            </a:xfrm>
          </p:grpSpPr>
          <p:sp>
            <p:nvSpPr>
              <p:cNvPr id="126" name="Freeform 126"/>
              <p:cNvSpPr/>
              <p:nvPr/>
            </p:nvSpPr>
            <p:spPr bwMode="auto">
              <a:xfrm rot="0" flipH="0" flipV="0">
                <a:off x="63500" y="63500"/>
                <a:ext cx="224790" cy="252603"/>
              </a:xfrm>
              <a:custGeom>
                <a:avLst/>
                <a:gdLst/>
                <a:ahLst/>
                <a:cxnLst/>
                <a:rect l="l" t="t" r="r" b="b"/>
                <a:pathLst>
                  <a:path w="224790" h="252603" fill="norm" stroke="1" extrusionOk="0">
                    <a:moveTo>
                      <a:pt x="63627" y="236093"/>
                    </a:moveTo>
                    <a:cubicBezTo>
                      <a:pt x="43815" y="225171"/>
                      <a:pt x="28194" y="210058"/>
                      <a:pt x="16891" y="191008"/>
                    </a:cubicBezTo>
                    <a:cubicBezTo>
                      <a:pt x="5588" y="171958"/>
                      <a:pt x="0" y="150241"/>
                      <a:pt x="0" y="126238"/>
                    </a:cubicBezTo>
                    <a:cubicBezTo>
                      <a:pt x="0" y="102235"/>
                      <a:pt x="5588" y="80645"/>
                      <a:pt x="16891" y="61468"/>
                    </a:cubicBezTo>
                    <a:cubicBezTo>
                      <a:pt x="28194" y="42291"/>
                      <a:pt x="43815" y="27305"/>
                      <a:pt x="63754" y="16383"/>
                    </a:cubicBezTo>
                    <a:cubicBezTo>
                      <a:pt x="83693" y="5461"/>
                      <a:pt x="106172" y="0"/>
                      <a:pt x="130810" y="0"/>
                    </a:cubicBezTo>
                    <a:cubicBezTo>
                      <a:pt x="150114" y="0"/>
                      <a:pt x="167767" y="3175"/>
                      <a:pt x="183769" y="9652"/>
                    </a:cubicBezTo>
                    <a:cubicBezTo>
                      <a:pt x="199771" y="16129"/>
                      <a:pt x="213360" y="25654"/>
                      <a:pt x="224663" y="38354"/>
                    </a:cubicBezTo>
                    <a:lnTo>
                      <a:pt x="201676" y="60706"/>
                    </a:lnTo>
                    <a:cubicBezTo>
                      <a:pt x="183134" y="41148"/>
                      <a:pt x="159893" y="31496"/>
                      <a:pt x="132207" y="31496"/>
                    </a:cubicBezTo>
                    <a:cubicBezTo>
                      <a:pt x="113919" y="31496"/>
                      <a:pt x="97282" y="35560"/>
                      <a:pt x="82423" y="43815"/>
                    </a:cubicBezTo>
                    <a:cubicBezTo>
                      <a:pt x="67564" y="52070"/>
                      <a:pt x="56134" y="63373"/>
                      <a:pt x="47752" y="77724"/>
                    </a:cubicBezTo>
                    <a:cubicBezTo>
                      <a:pt x="39370" y="92075"/>
                      <a:pt x="35179" y="108331"/>
                      <a:pt x="35179" y="126238"/>
                    </a:cubicBezTo>
                    <a:cubicBezTo>
                      <a:pt x="35179" y="144145"/>
                      <a:pt x="39370" y="160274"/>
                      <a:pt x="47752" y="174752"/>
                    </a:cubicBezTo>
                    <a:cubicBezTo>
                      <a:pt x="56134" y="189230"/>
                      <a:pt x="67691" y="200533"/>
                      <a:pt x="82550" y="208788"/>
                    </a:cubicBezTo>
                    <a:cubicBezTo>
                      <a:pt x="97409" y="217043"/>
                      <a:pt x="113919" y="221107"/>
                      <a:pt x="132334" y="221107"/>
                    </a:cubicBezTo>
                    <a:cubicBezTo>
                      <a:pt x="159893" y="221107"/>
                      <a:pt x="183007" y="211201"/>
                      <a:pt x="201803" y="191516"/>
                    </a:cubicBezTo>
                    <a:lnTo>
                      <a:pt x="224790" y="213741"/>
                    </a:lnTo>
                    <a:cubicBezTo>
                      <a:pt x="213487" y="226441"/>
                      <a:pt x="199771" y="236093"/>
                      <a:pt x="183769" y="242697"/>
                    </a:cubicBezTo>
                    <a:cubicBezTo>
                      <a:pt x="167767" y="249301"/>
                      <a:pt x="149987" y="252603"/>
                      <a:pt x="130683" y="252603"/>
                    </a:cubicBezTo>
                    <a:cubicBezTo>
                      <a:pt x="106045" y="252603"/>
                      <a:pt x="83693" y="247142"/>
                      <a:pt x="63881" y="236220"/>
                    </a:cubicBezTo>
                  </a:path>
                </a:pathLst>
              </a:custGeom>
              <a:solidFill>
                <a:srgbClr val="423801"/>
              </a:solidFill>
            </p:spPr>
          </p:sp>
          <p:sp>
            <p:nvSpPr>
              <p:cNvPr id="127" name="Freeform 127"/>
              <p:cNvSpPr/>
              <p:nvPr/>
            </p:nvSpPr>
            <p:spPr bwMode="auto">
              <a:xfrm rot="0" flipH="0" flipV="0">
                <a:off x="313182" y="63500"/>
                <a:ext cx="262382" cy="252603"/>
              </a:xfrm>
              <a:custGeom>
                <a:avLst/>
                <a:gdLst/>
                <a:ahLst/>
                <a:cxnLst/>
                <a:rect l="l" t="t" r="r" b="b"/>
                <a:pathLst>
                  <a:path w="262382" h="252603" fill="norm" stroke="1" extrusionOk="0">
                    <a:moveTo>
                      <a:pt x="180467" y="208788"/>
                    </a:moveTo>
                    <a:cubicBezTo>
                      <a:pt x="194945" y="200533"/>
                      <a:pt x="206375" y="189230"/>
                      <a:pt x="214630" y="174752"/>
                    </a:cubicBezTo>
                    <a:cubicBezTo>
                      <a:pt x="222885" y="160274"/>
                      <a:pt x="227203" y="144145"/>
                      <a:pt x="227203" y="126238"/>
                    </a:cubicBezTo>
                    <a:cubicBezTo>
                      <a:pt x="227203" y="108331"/>
                      <a:pt x="223012" y="92202"/>
                      <a:pt x="214630" y="77724"/>
                    </a:cubicBezTo>
                    <a:cubicBezTo>
                      <a:pt x="206248" y="63246"/>
                      <a:pt x="194945" y="51943"/>
                      <a:pt x="180467" y="43688"/>
                    </a:cubicBezTo>
                    <a:cubicBezTo>
                      <a:pt x="165989" y="35433"/>
                      <a:pt x="149733" y="31369"/>
                      <a:pt x="131572" y="31369"/>
                    </a:cubicBezTo>
                    <a:cubicBezTo>
                      <a:pt x="113411" y="31369"/>
                      <a:pt x="97028" y="35433"/>
                      <a:pt x="82423" y="43688"/>
                    </a:cubicBezTo>
                    <a:cubicBezTo>
                      <a:pt x="67818" y="51943"/>
                      <a:pt x="56134" y="63246"/>
                      <a:pt x="47879" y="77724"/>
                    </a:cubicBezTo>
                    <a:cubicBezTo>
                      <a:pt x="39624" y="92202"/>
                      <a:pt x="35306" y="108331"/>
                      <a:pt x="35306" y="126238"/>
                    </a:cubicBezTo>
                    <a:cubicBezTo>
                      <a:pt x="35306" y="144145"/>
                      <a:pt x="39497" y="160274"/>
                      <a:pt x="47879" y="174752"/>
                    </a:cubicBezTo>
                    <a:cubicBezTo>
                      <a:pt x="56261" y="189230"/>
                      <a:pt x="67691" y="200533"/>
                      <a:pt x="82423" y="208788"/>
                    </a:cubicBezTo>
                    <a:cubicBezTo>
                      <a:pt x="97155" y="217043"/>
                      <a:pt x="113538" y="221107"/>
                      <a:pt x="131572" y="221107"/>
                    </a:cubicBezTo>
                    <a:cubicBezTo>
                      <a:pt x="149606" y="221107"/>
                      <a:pt x="165989" y="217043"/>
                      <a:pt x="180467" y="208788"/>
                    </a:cubicBezTo>
                    <a:moveTo>
                      <a:pt x="64262" y="236093"/>
                    </a:moveTo>
                    <a:cubicBezTo>
                      <a:pt x="44323" y="225171"/>
                      <a:pt x="28575" y="210058"/>
                      <a:pt x="17145" y="190754"/>
                    </a:cubicBezTo>
                    <a:cubicBezTo>
                      <a:pt x="5715" y="171450"/>
                      <a:pt x="0" y="149987"/>
                      <a:pt x="0" y="126238"/>
                    </a:cubicBezTo>
                    <a:cubicBezTo>
                      <a:pt x="0" y="102489"/>
                      <a:pt x="5715" y="81026"/>
                      <a:pt x="17145" y="61722"/>
                    </a:cubicBezTo>
                    <a:cubicBezTo>
                      <a:pt x="28575" y="42418"/>
                      <a:pt x="44196" y="27305"/>
                      <a:pt x="64262" y="16383"/>
                    </a:cubicBezTo>
                    <a:cubicBezTo>
                      <a:pt x="84328" y="5461"/>
                      <a:pt x="106680" y="0"/>
                      <a:pt x="131572" y="0"/>
                    </a:cubicBezTo>
                    <a:cubicBezTo>
                      <a:pt x="156210" y="0"/>
                      <a:pt x="178562" y="5461"/>
                      <a:pt x="198628" y="16383"/>
                    </a:cubicBezTo>
                    <a:cubicBezTo>
                      <a:pt x="218694" y="27305"/>
                      <a:pt x="234188" y="42418"/>
                      <a:pt x="245491" y="61468"/>
                    </a:cubicBezTo>
                    <a:cubicBezTo>
                      <a:pt x="256794" y="80518"/>
                      <a:pt x="262382" y="102235"/>
                      <a:pt x="262382" y="126238"/>
                    </a:cubicBezTo>
                    <a:cubicBezTo>
                      <a:pt x="262382" y="150241"/>
                      <a:pt x="256794" y="171831"/>
                      <a:pt x="245491" y="191008"/>
                    </a:cubicBezTo>
                    <a:cubicBezTo>
                      <a:pt x="234188" y="210185"/>
                      <a:pt x="218567" y="225171"/>
                      <a:pt x="198628" y="236220"/>
                    </a:cubicBezTo>
                    <a:cubicBezTo>
                      <a:pt x="178689" y="247269"/>
                      <a:pt x="156337" y="252603"/>
                      <a:pt x="131572" y="252603"/>
                    </a:cubicBezTo>
                    <a:cubicBezTo>
                      <a:pt x="106680" y="252603"/>
                      <a:pt x="84201" y="247142"/>
                      <a:pt x="64262" y="236220"/>
                    </a:cubicBezTo>
                  </a:path>
                </a:pathLst>
              </a:custGeom>
              <a:solidFill>
                <a:srgbClr val="423801"/>
              </a:solidFill>
            </p:spPr>
          </p:sp>
          <p:sp>
            <p:nvSpPr>
              <p:cNvPr id="128" name="Freeform 128"/>
              <p:cNvSpPr/>
              <p:nvPr/>
            </p:nvSpPr>
            <p:spPr bwMode="auto">
              <a:xfrm rot="0" flipH="0" flipV="0">
                <a:off x="629539" y="66294"/>
                <a:ext cx="212344" cy="247015"/>
              </a:xfrm>
              <a:custGeom>
                <a:avLst/>
                <a:gdLst/>
                <a:ahLst/>
                <a:cxnLst/>
                <a:rect l="l" t="t" r="r" b="b"/>
                <a:pathLst>
                  <a:path w="212344" h="247015" fill="norm" stroke="1" extrusionOk="0">
                    <a:moveTo>
                      <a:pt x="212344" y="0"/>
                    </a:moveTo>
                    <a:lnTo>
                      <a:pt x="212344" y="246888"/>
                    </a:lnTo>
                    <a:lnTo>
                      <a:pt x="183388" y="246888"/>
                    </a:lnTo>
                    <a:lnTo>
                      <a:pt x="35306" y="62865"/>
                    </a:lnTo>
                    <a:lnTo>
                      <a:pt x="35306" y="247015"/>
                    </a:lnTo>
                    <a:lnTo>
                      <a:pt x="0" y="247015"/>
                    </a:lnTo>
                    <a:lnTo>
                      <a:pt x="0" y="0"/>
                    </a:lnTo>
                    <a:lnTo>
                      <a:pt x="28956" y="0"/>
                    </a:lnTo>
                    <a:lnTo>
                      <a:pt x="177038" y="184150"/>
                    </a:lnTo>
                    <a:lnTo>
                      <a:pt x="177038" y="0"/>
                    </a:lnTo>
                    <a:close/>
                  </a:path>
                </a:pathLst>
              </a:custGeom>
              <a:solidFill>
                <a:srgbClr val="423801"/>
              </a:solidFill>
            </p:spPr>
          </p:sp>
          <p:sp>
            <p:nvSpPr>
              <p:cNvPr id="129" name="Freeform 129"/>
              <p:cNvSpPr/>
              <p:nvPr/>
            </p:nvSpPr>
            <p:spPr bwMode="auto">
              <a:xfrm rot="0" flipH="0" flipV="0">
                <a:off x="895731" y="63500"/>
                <a:ext cx="227203" cy="252475"/>
              </a:xfrm>
              <a:custGeom>
                <a:avLst/>
                <a:gdLst/>
                <a:ahLst/>
                <a:cxnLst/>
                <a:rect l="l" t="t" r="r" b="b"/>
                <a:pathLst>
                  <a:path w="227203" h="252476" fill="norm" stroke="1" extrusionOk="0">
                    <a:moveTo>
                      <a:pt x="191262" y="124841"/>
                    </a:moveTo>
                    <a:lnTo>
                      <a:pt x="225171" y="124841"/>
                    </a:lnTo>
                    <a:lnTo>
                      <a:pt x="225171" y="221107"/>
                    </a:lnTo>
                    <a:cubicBezTo>
                      <a:pt x="212979" y="231267"/>
                      <a:pt x="198755" y="239014"/>
                      <a:pt x="182499" y="244348"/>
                    </a:cubicBezTo>
                    <a:cubicBezTo>
                      <a:pt x="166243" y="249682"/>
                      <a:pt x="149352" y="252476"/>
                      <a:pt x="131699" y="252476"/>
                    </a:cubicBezTo>
                    <a:cubicBezTo>
                      <a:pt x="106807" y="252476"/>
                      <a:pt x="84328" y="247015"/>
                      <a:pt x="64262" y="236093"/>
                    </a:cubicBezTo>
                    <a:cubicBezTo>
                      <a:pt x="44196" y="225171"/>
                      <a:pt x="28575" y="210058"/>
                      <a:pt x="17145" y="191008"/>
                    </a:cubicBezTo>
                    <a:cubicBezTo>
                      <a:pt x="5715" y="171958"/>
                      <a:pt x="0" y="150241"/>
                      <a:pt x="0" y="126238"/>
                    </a:cubicBezTo>
                    <a:cubicBezTo>
                      <a:pt x="0" y="102235"/>
                      <a:pt x="5715" y="80645"/>
                      <a:pt x="17145" y="61341"/>
                    </a:cubicBezTo>
                    <a:cubicBezTo>
                      <a:pt x="28575" y="42037"/>
                      <a:pt x="44323" y="27051"/>
                      <a:pt x="64389" y="16256"/>
                    </a:cubicBezTo>
                    <a:cubicBezTo>
                      <a:pt x="84455" y="5461"/>
                      <a:pt x="107188" y="0"/>
                      <a:pt x="132334" y="0"/>
                    </a:cubicBezTo>
                    <a:cubicBezTo>
                      <a:pt x="152019" y="0"/>
                      <a:pt x="170053" y="3302"/>
                      <a:pt x="186055" y="9652"/>
                    </a:cubicBezTo>
                    <a:cubicBezTo>
                      <a:pt x="202057" y="16002"/>
                      <a:pt x="216027" y="25654"/>
                      <a:pt x="227203" y="38100"/>
                    </a:cubicBezTo>
                    <a:lnTo>
                      <a:pt x="205359" y="59944"/>
                    </a:lnTo>
                    <a:cubicBezTo>
                      <a:pt x="185674" y="40894"/>
                      <a:pt x="161798" y="31369"/>
                      <a:pt x="133731" y="31369"/>
                    </a:cubicBezTo>
                    <a:cubicBezTo>
                      <a:pt x="114935" y="31369"/>
                      <a:pt x="98044" y="35433"/>
                      <a:pt x="83058" y="43561"/>
                    </a:cubicBezTo>
                    <a:cubicBezTo>
                      <a:pt x="68072" y="51689"/>
                      <a:pt x="56388" y="62992"/>
                      <a:pt x="48006" y="77470"/>
                    </a:cubicBezTo>
                    <a:cubicBezTo>
                      <a:pt x="39624" y="91948"/>
                      <a:pt x="35306" y="108204"/>
                      <a:pt x="35306" y="126365"/>
                    </a:cubicBezTo>
                    <a:cubicBezTo>
                      <a:pt x="35306" y="144272"/>
                      <a:pt x="39497" y="160401"/>
                      <a:pt x="48006" y="174879"/>
                    </a:cubicBezTo>
                    <a:cubicBezTo>
                      <a:pt x="56515" y="189357"/>
                      <a:pt x="68199" y="200660"/>
                      <a:pt x="83058" y="208915"/>
                    </a:cubicBezTo>
                    <a:cubicBezTo>
                      <a:pt x="97917" y="217170"/>
                      <a:pt x="114681" y="221234"/>
                      <a:pt x="133350" y="221234"/>
                    </a:cubicBezTo>
                    <a:cubicBezTo>
                      <a:pt x="155448" y="221234"/>
                      <a:pt x="174752" y="215900"/>
                      <a:pt x="191135" y="205359"/>
                    </a:cubicBezTo>
                    <a:close/>
                  </a:path>
                </a:pathLst>
              </a:custGeom>
              <a:solidFill>
                <a:srgbClr val="423801"/>
              </a:solidFill>
            </p:spPr>
          </p:sp>
          <p:sp>
            <p:nvSpPr>
              <p:cNvPr id="130" name="Freeform 130"/>
              <p:cNvSpPr/>
              <p:nvPr/>
            </p:nvSpPr>
            <p:spPr bwMode="auto">
              <a:xfrm rot="0" flipH="0" flipV="0">
                <a:off x="1188212" y="66294"/>
                <a:ext cx="203454" cy="247269"/>
              </a:xfrm>
              <a:custGeom>
                <a:avLst/>
                <a:gdLst/>
                <a:ahLst/>
                <a:cxnLst/>
                <a:rect l="l" t="t" r="r" b="b"/>
                <a:pathLst>
                  <a:path w="203454" h="247269" fill="norm" stroke="1" extrusionOk="0">
                    <a:moveTo>
                      <a:pt x="146431" y="127381"/>
                    </a:moveTo>
                    <a:cubicBezTo>
                      <a:pt x="158242" y="117729"/>
                      <a:pt x="164084" y="104013"/>
                      <a:pt x="164084" y="86106"/>
                    </a:cubicBezTo>
                    <a:cubicBezTo>
                      <a:pt x="164084" y="68199"/>
                      <a:pt x="158242" y="54483"/>
                      <a:pt x="146431" y="45085"/>
                    </a:cubicBezTo>
                    <a:cubicBezTo>
                      <a:pt x="134620" y="35687"/>
                      <a:pt x="117602" y="30861"/>
                      <a:pt x="95250" y="30861"/>
                    </a:cubicBezTo>
                    <a:lnTo>
                      <a:pt x="35306" y="30861"/>
                    </a:lnTo>
                    <a:lnTo>
                      <a:pt x="35306" y="141986"/>
                    </a:lnTo>
                    <a:lnTo>
                      <a:pt x="95250" y="141986"/>
                    </a:lnTo>
                    <a:cubicBezTo>
                      <a:pt x="117602" y="141986"/>
                      <a:pt x="134620" y="137160"/>
                      <a:pt x="146431" y="127508"/>
                    </a:cubicBezTo>
                    <a:moveTo>
                      <a:pt x="165100" y="247142"/>
                    </a:moveTo>
                    <a:lnTo>
                      <a:pt x="111887" y="171323"/>
                    </a:lnTo>
                    <a:cubicBezTo>
                      <a:pt x="105283" y="171831"/>
                      <a:pt x="100203" y="172085"/>
                      <a:pt x="96393" y="172085"/>
                    </a:cubicBezTo>
                    <a:lnTo>
                      <a:pt x="35306" y="172085"/>
                    </a:lnTo>
                    <a:lnTo>
                      <a:pt x="35306" y="247269"/>
                    </a:lnTo>
                    <a:lnTo>
                      <a:pt x="0" y="247269"/>
                    </a:lnTo>
                    <a:lnTo>
                      <a:pt x="0" y="0"/>
                    </a:lnTo>
                    <a:lnTo>
                      <a:pt x="96266" y="0"/>
                    </a:lnTo>
                    <a:cubicBezTo>
                      <a:pt x="128270" y="0"/>
                      <a:pt x="153416" y="7620"/>
                      <a:pt x="171704" y="22860"/>
                    </a:cubicBezTo>
                    <a:cubicBezTo>
                      <a:pt x="189992" y="38100"/>
                      <a:pt x="199263" y="59182"/>
                      <a:pt x="199263" y="85979"/>
                    </a:cubicBezTo>
                    <a:cubicBezTo>
                      <a:pt x="199263" y="105029"/>
                      <a:pt x="194564" y="121285"/>
                      <a:pt x="185166" y="134620"/>
                    </a:cubicBezTo>
                    <a:cubicBezTo>
                      <a:pt x="175768" y="147955"/>
                      <a:pt x="162306" y="157734"/>
                      <a:pt x="144907" y="163830"/>
                    </a:cubicBezTo>
                    <a:lnTo>
                      <a:pt x="203454" y="246761"/>
                    </a:lnTo>
                    <a:close/>
                  </a:path>
                </a:pathLst>
              </a:custGeom>
              <a:solidFill>
                <a:srgbClr val="423801"/>
              </a:solidFill>
            </p:spPr>
          </p:sp>
          <p:sp>
            <p:nvSpPr>
              <p:cNvPr id="131" name="Freeform 131"/>
              <p:cNvSpPr/>
              <p:nvPr/>
            </p:nvSpPr>
            <p:spPr bwMode="auto">
              <a:xfrm rot="0" flipH="0" flipV="0">
                <a:off x="1444625" y="66294"/>
                <a:ext cx="179197" cy="247015"/>
              </a:xfrm>
              <a:custGeom>
                <a:avLst/>
                <a:gdLst/>
                <a:ahLst/>
                <a:cxnLst/>
                <a:rect l="l" t="t" r="r" b="b"/>
                <a:pathLst>
                  <a:path w="179197" h="247015" fill="norm" stroke="1" extrusionOk="0">
                    <a:moveTo>
                      <a:pt x="179197" y="216281"/>
                    </a:moveTo>
                    <a:lnTo>
                      <a:pt x="179197" y="247015"/>
                    </a:lnTo>
                    <a:lnTo>
                      <a:pt x="0" y="247015"/>
                    </a:lnTo>
                    <a:lnTo>
                      <a:pt x="0" y="0"/>
                    </a:lnTo>
                    <a:lnTo>
                      <a:pt x="174244" y="0"/>
                    </a:lnTo>
                    <a:lnTo>
                      <a:pt x="174244" y="30734"/>
                    </a:lnTo>
                    <a:lnTo>
                      <a:pt x="35306" y="30734"/>
                    </a:lnTo>
                    <a:lnTo>
                      <a:pt x="35306" y="106553"/>
                    </a:lnTo>
                    <a:lnTo>
                      <a:pt x="159131" y="106553"/>
                    </a:lnTo>
                    <a:lnTo>
                      <a:pt x="159131" y="136525"/>
                    </a:lnTo>
                    <a:lnTo>
                      <a:pt x="35306" y="136525"/>
                    </a:lnTo>
                    <a:lnTo>
                      <a:pt x="35306" y="216281"/>
                    </a:lnTo>
                    <a:close/>
                  </a:path>
                </a:pathLst>
              </a:custGeom>
              <a:solidFill>
                <a:srgbClr val="423801"/>
              </a:solidFill>
            </p:spPr>
          </p:sp>
          <p:sp>
            <p:nvSpPr>
              <p:cNvPr id="132" name="Freeform 132"/>
              <p:cNvSpPr/>
              <p:nvPr/>
            </p:nvSpPr>
            <p:spPr bwMode="auto">
              <a:xfrm rot="0" flipH="0" flipV="0">
                <a:off x="1658366" y="63500"/>
                <a:ext cx="190119" cy="252730"/>
              </a:xfrm>
              <a:custGeom>
                <a:avLst/>
                <a:gdLst/>
                <a:ahLst/>
                <a:cxnLst/>
                <a:rect l="l" t="t" r="r" b="b"/>
                <a:pathLst>
                  <a:path w="190119" h="252730" fill="norm" stroke="1" extrusionOk="0">
                    <a:moveTo>
                      <a:pt x="40767" y="243840"/>
                    </a:moveTo>
                    <a:cubicBezTo>
                      <a:pt x="23495" y="238125"/>
                      <a:pt x="9906" y="230632"/>
                      <a:pt x="0" y="221488"/>
                    </a:cubicBezTo>
                    <a:lnTo>
                      <a:pt x="13081" y="193929"/>
                    </a:lnTo>
                    <a:cubicBezTo>
                      <a:pt x="22479" y="202438"/>
                      <a:pt x="34544" y="209296"/>
                      <a:pt x="49276" y="214503"/>
                    </a:cubicBezTo>
                    <a:cubicBezTo>
                      <a:pt x="64008" y="219710"/>
                      <a:pt x="79121" y="222377"/>
                      <a:pt x="94615" y="222377"/>
                    </a:cubicBezTo>
                    <a:cubicBezTo>
                      <a:pt x="115062" y="222377"/>
                      <a:pt x="130302" y="218948"/>
                      <a:pt x="140462" y="211963"/>
                    </a:cubicBezTo>
                    <a:cubicBezTo>
                      <a:pt x="150622" y="204978"/>
                      <a:pt x="155702" y="195834"/>
                      <a:pt x="155702" y="184277"/>
                    </a:cubicBezTo>
                    <a:cubicBezTo>
                      <a:pt x="155702" y="175768"/>
                      <a:pt x="152908" y="168910"/>
                      <a:pt x="147447" y="163703"/>
                    </a:cubicBezTo>
                    <a:cubicBezTo>
                      <a:pt x="141986" y="158496"/>
                      <a:pt x="135128" y="154305"/>
                      <a:pt x="127000" y="151511"/>
                    </a:cubicBezTo>
                    <a:cubicBezTo>
                      <a:pt x="118872" y="148717"/>
                      <a:pt x="107442" y="145542"/>
                      <a:pt x="92583" y="141986"/>
                    </a:cubicBezTo>
                    <a:cubicBezTo>
                      <a:pt x="74041" y="137541"/>
                      <a:pt x="59055" y="133096"/>
                      <a:pt x="47625" y="128651"/>
                    </a:cubicBezTo>
                    <a:cubicBezTo>
                      <a:pt x="36195" y="124206"/>
                      <a:pt x="26416" y="117348"/>
                      <a:pt x="18415" y="108077"/>
                    </a:cubicBezTo>
                    <a:cubicBezTo>
                      <a:pt x="10414" y="98806"/>
                      <a:pt x="6223" y="86233"/>
                      <a:pt x="6223" y="70485"/>
                    </a:cubicBezTo>
                    <a:cubicBezTo>
                      <a:pt x="6223" y="57277"/>
                      <a:pt x="9652" y="45466"/>
                      <a:pt x="16637" y="34798"/>
                    </a:cubicBezTo>
                    <a:cubicBezTo>
                      <a:pt x="23622" y="24130"/>
                      <a:pt x="34036" y="15748"/>
                      <a:pt x="48133" y="9398"/>
                    </a:cubicBezTo>
                    <a:cubicBezTo>
                      <a:pt x="62230" y="3048"/>
                      <a:pt x="79629" y="0"/>
                      <a:pt x="100457" y="0"/>
                    </a:cubicBezTo>
                    <a:cubicBezTo>
                      <a:pt x="115062" y="0"/>
                      <a:pt x="129413" y="1905"/>
                      <a:pt x="143510" y="5715"/>
                    </a:cubicBezTo>
                    <a:cubicBezTo>
                      <a:pt x="157607" y="9525"/>
                      <a:pt x="169672" y="14859"/>
                      <a:pt x="179832" y="21971"/>
                    </a:cubicBezTo>
                    <a:lnTo>
                      <a:pt x="168148" y="50165"/>
                    </a:lnTo>
                    <a:cubicBezTo>
                      <a:pt x="157861" y="43561"/>
                      <a:pt x="146812" y="38608"/>
                      <a:pt x="135001" y="35179"/>
                    </a:cubicBezTo>
                    <a:cubicBezTo>
                      <a:pt x="123190" y="31750"/>
                      <a:pt x="111760" y="30099"/>
                      <a:pt x="100457" y="30099"/>
                    </a:cubicBezTo>
                    <a:cubicBezTo>
                      <a:pt x="80518" y="30099"/>
                      <a:pt x="65532" y="33782"/>
                      <a:pt x="55499" y="41021"/>
                    </a:cubicBezTo>
                    <a:cubicBezTo>
                      <a:pt x="45466" y="48260"/>
                      <a:pt x="40513" y="57785"/>
                      <a:pt x="40513" y="69215"/>
                    </a:cubicBezTo>
                    <a:cubicBezTo>
                      <a:pt x="40513" y="77724"/>
                      <a:pt x="43307" y="84582"/>
                      <a:pt x="49022" y="89789"/>
                    </a:cubicBezTo>
                    <a:cubicBezTo>
                      <a:pt x="54737" y="94996"/>
                      <a:pt x="61595" y="99187"/>
                      <a:pt x="69977" y="102108"/>
                    </a:cubicBezTo>
                    <a:cubicBezTo>
                      <a:pt x="78359" y="105029"/>
                      <a:pt x="89662" y="108204"/>
                      <a:pt x="104013" y="111506"/>
                    </a:cubicBezTo>
                    <a:cubicBezTo>
                      <a:pt x="122555" y="115951"/>
                      <a:pt x="137541" y="120396"/>
                      <a:pt x="148844" y="124968"/>
                    </a:cubicBezTo>
                    <a:cubicBezTo>
                      <a:pt x="160147" y="129540"/>
                      <a:pt x="169799" y="136271"/>
                      <a:pt x="177927" y="145415"/>
                    </a:cubicBezTo>
                    <a:cubicBezTo>
                      <a:pt x="186055" y="154559"/>
                      <a:pt x="190119" y="166878"/>
                      <a:pt x="190119" y="182499"/>
                    </a:cubicBezTo>
                    <a:cubicBezTo>
                      <a:pt x="190119" y="195453"/>
                      <a:pt x="186563" y="207264"/>
                      <a:pt x="179578" y="217932"/>
                    </a:cubicBezTo>
                    <a:cubicBezTo>
                      <a:pt x="172593" y="228600"/>
                      <a:pt x="161798" y="237109"/>
                      <a:pt x="147447" y="243332"/>
                    </a:cubicBezTo>
                    <a:cubicBezTo>
                      <a:pt x="133096" y="249555"/>
                      <a:pt x="115443" y="252730"/>
                      <a:pt x="94488" y="252730"/>
                    </a:cubicBezTo>
                    <a:cubicBezTo>
                      <a:pt x="75946" y="252730"/>
                      <a:pt x="58039" y="249809"/>
                      <a:pt x="40767" y="244094"/>
                    </a:cubicBezTo>
                  </a:path>
                </a:pathLst>
              </a:custGeom>
              <a:solidFill>
                <a:srgbClr val="423801"/>
              </a:solidFill>
            </p:spPr>
          </p:sp>
          <p:sp>
            <p:nvSpPr>
              <p:cNvPr id="133" name="Freeform 133"/>
              <p:cNvSpPr/>
              <p:nvPr/>
            </p:nvSpPr>
            <p:spPr bwMode="auto">
              <a:xfrm rot="0" flipH="0" flipV="0">
                <a:off x="1877314" y="63500"/>
                <a:ext cx="190246" cy="252730"/>
              </a:xfrm>
              <a:custGeom>
                <a:avLst/>
                <a:gdLst/>
                <a:ahLst/>
                <a:cxnLst/>
                <a:rect l="l" t="t" r="r" b="b"/>
                <a:pathLst>
                  <a:path w="190246" h="252730" fill="norm" stroke="1" extrusionOk="0">
                    <a:moveTo>
                      <a:pt x="40767" y="243840"/>
                    </a:moveTo>
                    <a:cubicBezTo>
                      <a:pt x="23495" y="238125"/>
                      <a:pt x="9906" y="230632"/>
                      <a:pt x="0" y="221488"/>
                    </a:cubicBezTo>
                    <a:lnTo>
                      <a:pt x="13081" y="193929"/>
                    </a:lnTo>
                    <a:cubicBezTo>
                      <a:pt x="22479" y="202438"/>
                      <a:pt x="34544" y="209296"/>
                      <a:pt x="49276" y="214503"/>
                    </a:cubicBezTo>
                    <a:cubicBezTo>
                      <a:pt x="64008" y="219710"/>
                      <a:pt x="79121" y="222377"/>
                      <a:pt x="94615" y="222377"/>
                    </a:cubicBezTo>
                    <a:cubicBezTo>
                      <a:pt x="115062" y="222377"/>
                      <a:pt x="130302" y="218948"/>
                      <a:pt x="140462" y="211963"/>
                    </a:cubicBezTo>
                    <a:cubicBezTo>
                      <a:pt x="150622" y="204978"/>
                      <a:pt x="155702" y="195834"/>
                      <a:pt x="155702" y="184277"/>
                    </a:cubicBezTo>
                    <a:cubicBezTo>
                      <a:pt x="155702" y="175768"/>
                      <a:pt x="152908" y="168910"/>
                      <a:pt x="147447" y="163703"/>
                    </a:cubicBezTo>
                    <a:cubicBezTo>
                      <a:pt x="141986" y="158496"/>
                      <a:pt x="135128" y="154305"/>
                      <a:pt x="127000" y="151511"/>
                    </a:cubicBezTo>
                    <a:cubicBezTo>
                      <a:pt x="118872" y="148717"/>
                      <a:pt x="107442" y="145542"/>
                      <a:pt x="92583" y="141986"/>
                    </a:cubicBezTo>
                    <a:cubicBezTo>
                      <a:pt x="74041" y="137541"/>
                      <a:pt x="59055" y="133096"/>
                      <a:pt x="47625" y="128651"/>
                    </a:cubicBezTo>
                    <a:cubicBezTo>
                      <a:pt x="36195" y="124206"/>
                      <a:pt x="26416" y="117348"/>
                      <a:pt x="18415" y="108077"/>
                    </a:cubicBezTo>
                    <a:cubicBezTo>
                      <a:pt x="10414" y="98806"/>
                      <a:pt x="6223" y="86233"/>
                      <a:pt x="6223" y="70485"/>
                    </a:cubicBezTo>
                    <a:cubicBezTo>
                      <a:pt x="6223" y="57277"/>
                      <a:pt x="9652" y="45466"/>
                      <a:pt x="16637" y="34798"/>
                    </a:cubicBezTo>
                    <a:cubicBezTo>
                      <a:pt x="23622" y="24130"/>
                      <a:pt x="34036" y="15748"/>
                      <a:pt x="48133" y="9398"/>
                    </a:cubicBezTo>
                    <a:cubicBezTo>
                      <a:pt x="62230" y="3048"/>
                      <a:pt x="79629" y="0"/>
                      <a:pt x="100584" y="0"/>
                    </a:cubicBezTo>
                    <a:cubicBezTo>
                      <a:pt x="115189" y="0"/>
                      <a:pt x="129540" y="1905"/>
                      <a:pt x="143637" y="5715"/>
                    </a:cubicBezTo>
                    <a:cubicBezTo>
                      <a:pt x="157734" y="9525"/>
                      <a:pt x="169799" y="14859"/>
                      <a:pt x="179959" y="21971"/>
                    </a:cubicBezTo>
                    <a:lnTo>
                      <a:pt x="168275" y="50165"/>
                    </a:lnTo>
                    <a:cubicBezTo>
                      <a:pt x="157988" y="43561"/>
                      <a:pt x="146939" y="38608"/>
                      <a:pt x="135128" y="35179"/>
                    </a:cubicBezTo>
                    <a:cubicBezTo>
                      <a:pt x="123317" y="31750"/>
                      <a:pt x="111887" y="30099"/>
                      <a:pt x="100584" y="30099"/>
                    </a:cubicBezTo>
                    <a:cubicBezTo>
                      <a:pt x="80645" y="30099"/>
                      <a:pt x="65659" y="33782"/>
                      <a:pt x="55626" y="41021"/>
                    </a:cubicBezTo>
                    <a:cubicBezTo>
                      <a:pt x="45593" y="48260"/>
                      <a:pt x="40640" y="57785"/>
                      <a:pt x="40640" y="69215"/>
                    </a:cubicBezTo>
                    <a:cubicBezTo>
                      <a:pt x="40640" y="77724"/>
                      <a:pt x="43434" y="84582"/>
                      <a:pt x="49149" y="89789"/>
                    </a:cubicBezTo>
                    <a:cubicBezTo>
                      <a:pt x="54864" y="94996"/>
                      <a:pt x="61722" y="99187"/>
                      <a:pt x="70104" y="102108"/>
                    </a:cubicBezTo>
                    <a:cubicBezTo>
                      <a:pt x="78486" y="105029"/>
                      <a:pt x="89789" y="108204"/>
                      <a:pt x="104140" y="111506"/>
                    </a:cubicBezTo>
                    <a:cubicBezTo>
                      <a:pt x="122682" y="115951"/>
                      <a:pt x="137668" y="120396"/>
                      <a:pt x="148971" y="124968"/>
                    </a:cubicBezTo>
                    <a:cubicBezTo>
                      <a:pt x="160274" y="129540"/>
                      <a:pt x="169926" y="136271"/>
                      <a:pt x="178054" y="145415"/>
                    </a:cubicBezTo>
                    <a:cubicBezTo>
                      <a:pt x="186182" y="154559"/>
                      <a:pt x="190246" y="166878"/>
                      <a:pt x="190246" y="182499"/>
                    </a:cubicBezTo>
                    <a:cubicBezTo>
                      <a:pt x="190246" y="195453"/>
                      <a:pt x="186690" y="207264"/>
                      <a:pt x="179705" y="217932"/>
                    </a:cubicBezTo>
                    <a:cubicBezTo>
                      <a:pt x="172720" y="228600"/>
                      <a:pt x="161925" y="237109"/>
                      <a:pt x="147574" y="243332"/>
                    </a:cubicBezTo>
                    <a:cubicBezTo>
                      <a:pt x="133223" y="249555"/>
                      <a:pt x="115570" y="252730"/>
                      <a:pt x="94615" y="252730"/>
                    </a:cubicBezTo>
                    <a:cubicBezTo>
                      <a:pt x="76073" y="252730"/>
                      <a:pt x="58166" y="249809"/>
                      <a:pt x="40894" y="244094"/>
                    </a:cubicBezTo>
                  </a:path>
                </a:pathLst>
              </a:custGeom>
              <a:solidFill>
                <a:srgbClr val="423801"/>
              </a:solidFill>
            </p:spPr>
          </p:sp>
          <p:sp>
            <p:nvSpPr>
              <p:cNvPr id="134" name="Freeform 134"/>
              <p:cNvSpPr/>
              <p:nvPr/>
            </p:nvSpPr>
            <p:spPr bwMode="auto">
              <a:xfrm rot="0" flipH="0" flipV="0">
                <a:off x="2193671" y="63500"/>
                <a:ext cx="262382" cy="252603"/>
              </a:xfrm>
              <a:custGeom>
                <a:avLst/>
                <a:gdLst/>
                <a:ahLst/>
                <a:cxnLst/>
                <a:rect l="l" t="t" r="r" b="b"/>
                <a:pathLst>
                  <a:path w="262382" h="252603" fill="norm" stroke="1" extrusionOk="0">
                    <a:moveTo>
                      <a:pt x="180467" y="208788"/>
                    </a:moveTo>
                    <a:cubicBezTo>
                      <a:pt x="194945" y="200533"/>
                      <a:pt x="206375" y="189230"/>
                      <a:pt x="214630" y="174752"/>
                    </a:cubicBezTo>
                    <a:cubicBezTo>
                      <a:pt x="222885" y="160274"/>
                      <a:pt x="227203" y="144145"/>
                      <a:pt x="227203" y="126238"/>
                    </a:cubicBezTo>
                    <a:cubicBezTo>
                      <a:pt x="227203" y="108331"/>
                      <a:pt x="223012" y="92202"/>
                      <a:pt x="214630" y="77724"/>
                    </a:cubicBezTo>
                    <a:cubicBezTo>
                      <a:pt x="206248" y="63246"/>
                      <a:pt x="194945" y="51943"/>
                      <a:pt x="180467" y="43688"/>
                    </a:cubicBezTo>
                    <a:cubicBezTo>
                      <a:pt x="165989" y="35433"/>
                      <a:pt x="149733" y="31369"/>
                      <a:pt x="131572" y="31369"/>
                    </a:cubicBezTo>
                    <a:cubicBezTo>
                      <a:pt x="113411" y="31369"/>
                      <a:pt x="97028" y="35433"/>
                      <a:pt x="82423" y="43688"/>
                    </a:cubicBezTo>
                    <a:cubicBezTo>
                      <a:pt x="67818" y="51943"/>
                      <a:pt x="56134" y="63246"/>
                      <a:pt x="47879" y="77724"/>
                    </a:cubicBezTo>
                    <a:cubicBezTo>
                      <a:pt x="39624" y="92202"/>
                      <a:pt x="35306" y="108331"/>
                      <a:pt x="35306" y="126238"/>
                    </a:cubicBezTo>
                    <a:cubicBezTo>
                      <a:pt x="35306" y="144145"/>
                      <a:pt x="39497" y="160274"/>
                      <a:pt x="47879" y="174752"/>
                    </a:cubicBezTo>
                    <a:cubicBezTo>
                      <a:pt x="56261" y="189230"/>
                      <a:pt x="67691" y="200533"/>
                      <a:pt x="82423" y="208788"/>
                    </a:cubicBezTo>
                    <a:cubicBezTo>
                      <a:pt x="97155" y="217043"/>
                      <a:pt x="113538" y="221107"/>
                      <a:pt x="131572" y="221107"/>
                    </a:cubicBezTo>
                    <a:cubicBezTo>
                      <a:pt x="149606" y="221107"/>
                      <a:pt x="165989" y="217043"/>
                      <a:pt x="180467" y="208788"/>
                    </a:cubicBezTo>
                    <a:moveTo>
                      <a:pt x="64262" y="236093"/>
                    </a:moveTo>
                    <a:cubicBezTo>
                      <a:pt x="44323" y="225171"/>
                      <a:pt x="28575" y="210058"/>
                      <a:pt x="17145" y="190754"/>
                    </a:cubicBezTo>
                    <a:cubicBezTo>
                      <a:pt x="5715" y="171450"/>
                      <a:pt x="0" y="149987"/>
                      <a:pt x="0" y="126238"/>
                    </a:cubicBezTo>
                    <a:cubicBezTo>
                      <a:pt x="0" y="102489"/>
                      <a:pt x="5715" y="81026"/>
                      <a:pt x="17145" y="61722"/>
                    </a:cubicBezTo>
                    <a:cubicBezTo>
                      <a:pt x="28575" y="42418"/>
                      <a:pt x="44196" y="27305"/>
                      <a:pt x="64262" y="16383"/>
                    </a:cubicBezTo>
                    <a:cubicBezTo>
                      <a:pt x="84328" y="5461"/>
                      <a:pt x="106680" y="0"/>
                      <a:pt x="131572" y="0"/>
                    </a:cubicBezTo>
                    <a:cubicBezTo>
                      <a:pt x="156210" y="0"/>
                      <a:pt x="178562" y="5461"/>
                      <a:pt x="198628" y="16383"/>
                    </a:cubicBezTo>
                    <a:cubicBezTo>
                      <a:pt x="218694" y="27305"/>
                      <a:pt x="234188" y="42418"/>
                      <a:pt x="245491" y="61468"/>
                    </a:cubicBezTo>
                    <a:cubicBezTo>
                      <a:pt x="256794" y="80518"/>
                      <a:pt x="262382" y="102235"/>
                      <a:pt x="262382" y="126238"/>
                    </a:cubicBezTo>
                    <a:cubicBezTo>
                      <a:pt x="262382" y="150241"/>
                      <a:pt x="256794" y="171831"/>
                      <a:pt x="245491" y="191008"/>
                    </a:cubicBezTo>
                    <a:cubicBezTo>
                      <a:pt x="234188" y="210185"/>
                      <a:pt x="218567" y="225171"/>
                      <a:pt x="198628" y="236220"/>
                    </a:cubicBezTo>
                    <a:cubicBezTo>
                      <a:pt x="178689" y="247269"/>
                      <a:pt x="156337" y="252603"/>
                      <a:pt x="131572" y="252603"/>
                    </a:cubicBezTo>
                    <a:cubicBezTo>
                      <a:pt x="106680" y="252603"/>
                      <a:pt x="84201" y="247142"/>
                      <a:pt x="64262" y="236220"/>
                    </a:cubicBezTo>
                  </a:path>
                </a:pathLst>
              </a:custGeom>
              <a:solidFill>
                <a:srgbClr val="423801"/>
              </a:solidFill>
            </p:spPr>
          </p:sp>
          <p:sp>
            <p:nvSpPr>
              <p:cNvPr id="135" name="Freeform 135"/>
              <p:cNvSpPr/>
              <p:nvPr/>
            </p:nvSpPr>
            <p:spPr bwMode="auto">
              <a:xfrm rot="0" flipH="0" flipV="0">
                <a:off x="2510028" y="66294"/>
                <a:ext cx="212344" cy="246888"/>
              </a:xfrm>
              <a:custGeom>
                <a:avLst/>
                <a:gdLst/>
                <a:ahLst/>
                <a:cxnLst/>
                <a:rect l="l" t="t" r="r" b="b"/>
                <a:pathLst>
                  <a:path w="212344" h="246888" fill="norm" stroke="1" extrusionOk="0">
                    <a:moveTo>
                      <a:pt x="212344" y="0"/>
                    </a:moveTo>
                    <a:lnTo>
                      <a:pt x="212344" y="246888"/>
                    </a:lnTo>
                    <a:lnTo>
                      <a:pt x="183388" y="246888"/>
                    </a:lnTo>
                    <a:lnTo>
                      <a:pt x="35306" y="62738"/>
                    </a:lnTo>
                    <a:lnTo>
                      <a:pt x="35306" y="246888"/>
                    </a:lnTo>
                    <a:lnTo>
                      <a:pt x="0" y="246888"/>
                    </a:lnTo>
                    <a:lnTo>
                      <a:pt x="0" y="0"/>
                    </a:lnTo>
                    <a:lnTo>
                      <a:pt x="28956" y="0"/>
                    </a:lnTo>
                    <a:lnTo>
                      <a:pt x="177038" y="184150"/>
                    </a:lnTo>
                    <a:lnTo>
                      <a:pt x="177038" y="0"/>
                    </a:lnTo>
                    <a:close/>
                  </a:path>
                </a:pathLst>
              </a:custGeom>
              <a:solidFill>
                <a:srgbClr val="423801"/>
              </a:solidFill>
            </p:spPr>
          </p:sp>
        </p:grpSp>
        <p:grpSp>
          <p:nvGrpSpPr>
            <p:cNvPr id="972720488" name="Group 136"/>
            <p:cNvGrpSpPr>
              <a:grpSpLocks noChangeAspect="1"/>
            </p:cNvGrpSpPr>
            <p:nvPr/>
          </p:nvGrpSpPr>
          <p:grpSpPr bwMode="auto">
            <a:xfrm rot="0">
              <a:off x="2467568" y="1729949"/>
              <a:ext cx="931477" cy="133433"/>
              <a:chOff x="0" y="0"/>
              <a:chExt cx="2649423" cy="379527"/>
            </a:xfrm>
          </p:grpSpPr>
          <p:sp>
            <p:nvSpPr>
              <p:cNvPr id="137" name="Freeform 137"/>
              <p:cNvSpPr/>
              <p:nvPr/>
            </p:nvSpPr>
            <p:spPr bwMode="auto">
              <a:xfrm rot="0" flipH="0" flipV="0">
                <a:off x="63500" y="66294"/>
                <a:ext cx="179197" cy="247015"/>
              </a:xfrm>
              <a:custGeom>
                <a:avLst/>
                <a:gdLst/>
                <a:ahLst/>
                <a:cxnLst/>
                <a:rect l="l" t="t" r="r" b="b"/>
                <a:pathLst>
                  <a:path w="179197" h="247015" fill="norm" stroke="1" extrusionOk="0">
                    <a:moveTo>
                      <a:pt x="179197" y="216281"/>
                    </a:moveTo>
                    <a:lnTo>
                      <a:pt x="179197" y="247015"/>
                    </a:lnTo>
                    <a:lnTo>
                      <a:pt x="0" y="247015"/>
                    </a:lnTo>
                    <a:lnTo>
                      <a:pt x="0" y="0"/>
                    </a:lnTo>
                    <a:lnTo>
                      <a:pt x="174244" y="0"/>
                    </a:lnTo>
                    <a:lnTo>
                      <a:pt x="174244" y="30734"/>
                    </a:lnTo>
                    <a:lnTo>
                      <a:pt x="35306" y="30734"/>
                    </a:lnTo>
                    <a:lnTo>
                      <a:pt x="35306" y="106553"/>
                    </a:lnTo>
                    <a:lnTo>
                      <a:pt x="159131" y="106553"/>
                    </a:lnTo>
                    <a:lnTo>
                      <a:pt x="159131" y="136525"/>
                    </a:lnTo>
                    <a:lnTo>
                      <a:pt x="35306" y="136525"/>
                    </a:lnTo>
                    <a:lnTo>
                      <a:pt x="35306" y="216281"/>
                    </a:lnTo>
                    <a:close/>
                  </a:path>
                </a:pathLst>
              </a:custGeom>
              <a:solidFill>
                <a:srgbClr val="423801"/>
              </a:solidFill>
            </p:spPr>
          </p:sp>
          <p:sp>
            <p:nvSpPr>
              <p:cNvPr id="138" name="Freeform 138"/>
              <p:cNvSpPr/>
              <p:nvPr/>
            </p:nvSpPr>
            <p:spPr bwMode="auto">
              <a:xfrm rot="0" flipH="0" flipV="0">
                <a:off x="299847" y="66294"/>
                <a:ext cx="212217" cy="247015"/>
              </a:xfrm>
              <a:custGeom>
                <a:avLst/>
                <a:gdLst/>
                <a:ahLst/>
                <a:cxnLst/>
                <a:rect l="l" t="t" r="r" b="b"/>
                <a:pathLst>
                  <a:path w="212217" h="247015" fill="norm" stroke="1" extrusionOk="0">
                    <a:moveTo>
                      <a:pt x="212217" y="0"/>
                    </a:moveTo>
                    <a:lnTo>
                      <a:pt x="212217" y="246888"/>
                    </a:lnTo>
                    <a:lnTo>
                      <a:pt x="183388" y="246888"/>
                    </a:lnTo>
                    <a:lnTo>
                      <a:pt x="35179" y="62865"/>
                    </a:lnTo>
                    <a:lnTo>
                      <a:pt x="35179" y="247015"/>
                    </a:lnTo>
                    <a:lnTo>
                      <a:pt x="0" y="247015"/>
                    </a:lnTo>
                    <a:lnTo>
                      <a:pt x="0" y="0"/>
                    </a:lnTo>
                    <a:lnTo>
                      <a:pt x="28956" y="0"/>
                    </a:lnTo>
                    <a:lnTo>
                      <a:pt x="177038" y="184150"/>
                    </a:lnTo>
                    <a:lnTo>
                      <a:pt x="177038" y="0"/>
                    </a:lnTo>
                    <a:close/>
                  </a:path>
                </a:pathLst>
              </a:custGeom>
              <a:solidFill>
                <a:srgbClr val="423801"/>
              </a:solidFill>
            </p:spPr>
          </p:sp>
          <p:sp>
            <p:nvSpPr>
              <p:cNvPr id="139" name="Freeform 139"/>
              <p:cNvSpPr/>
              <p:nvPr/>
            </p:nvSpPr>
            <p:spPr bwMode="auto">
              <a:xfrm rot="0" flipH="0" flipV="0">
                <a:off x="565912" y="63500"/>
                <a:ext cx="227330" cy="252475"/>
              </a:xfrm>
              <a:custGeom>
                <a:avLst/>
                <a:gdLst/>
                <a:ahLst/>
                <a:cxnLst/>
                <a:rect l="l" t="t" r="r" b="b"/>
                <a:pathLst>
                  <a:path w="227330" h="252476" fill="norm" stroke="1" extrusionOk="0">
                    <a:moveTo>
                      <a:pt x="191262" y="124841"/>
                    </a:moveTo>
                    <a:lnTo>
                      <a:pt x="225171" y="124841"/>
                    </a:lnTo>
                    <a:lnTo>
                      <a:pt x="225171" y="221107"/>
                    </a:lnTo>
                    <a:cubicBezTo>
                      <a:pt x="212979" y="231267"/>
                      <a:pt x="198755" y="239014"/>
                      <a:pt x="182499" y="244348"/>
                    </a:cubicBezTo>
                    <a:cubicBezTo>
                      <a:pt x="166243" y="249682"/>
                      <a:pt x="149352" y="252476"/>
                      <a:pt x="131699" y="252476"/>
                    </a:cubicBezTo>
                    <a:cubicBezTo>
                      <a:pt x="106807" y="252476"/>
                      <a:pt x="84328" y="247015"/>
                      <a:pt x="64262" y="236093"/>
                    </a:cubicBezTo>
                    <a:cubicBezTo>
                      <a:pt x="44196" y="225171"/>
                      <a:pt x="28575" y="210058"/>
                      <a:pt x="17145" y="191008"/>
                    </a:cubicBezTo>
                    <a:cubicBezTo>
                      <a:pt x="5715" y="171958"/>
                      <a:pt x="0" y="150241"/>
                      <a:pt x="0" y="126238"/>
                    </a:cubicBezTo>
                    <a:cubicBezTo>
                      <a:pt x="0" y="102235"/>
                      <a:pt x="5715" y="80645"/>
                      <a:pt x="17145" y="61341"/>
                    </a:cubicBezTo>
                    <a:cubicBezTo>
                      <a:pt x="28575" y="42037"/>
                      <a:pt x="44323" y="27051"/>
                      <a:pt x="64389" y="16256"/>
                    </a:cubicBezTo>
                    <a:cubicBezTo>
                      <a:pt x="84455" y="5461"/>
                      <a:pt x="107315" y="0"/>
                      <a:pt x="132461" y="0"/>
                    </a:cubicBezTo>
                    <a:cubicBezTo>
                      <a:pt x="152146" y="0"/>
                      <a:pt x="170180" y="3302"/>
                      <a:pt x="186182" y="9652"/>
                    </a:cubicBezTo>
                    <a:cubicBezTo>
                      <a:pt x="202184" y="16002"/>
                      <a:pt x="216027" y="25654"/>
                      <a:pt x="227330" y="38100"/>
                    </a:cubicBezTo>
                    <a:lnTo>
                      <a:pt x="205486" y="59944"/>
                    </a:lnTo>
                    <a:cubicBezTo>
                      <a:pt x="185801" y="40894"/>
                      <a:pt x="161925" y="31369"/>
                      <a:pt x="133858" y="31369"/>
                    </a:cubicBezTo>
                    <a:cubicBezTo>
                      <a:pt x="115062" y="31369"/>
                      <a:pt x="98171" y="35433"/>
                      <a:pt x="83185" y="43561"/>
                    </a:cubicBezTo>
                    <a:cubicBezTo>
                      <a:pt x="68199" y="51689"/>
                      <a:pt x="56515" y="62992"/>
                      <a:pt x="48133" y="77470"/>
                    </a:cubicBezTo>
                    <a:cubicBezTo>
                      <a:pt x="39751" y="91948"/>
                      <a:pt x="35433" y="108204"/>
                      <a:pt x="35433" y="126365"/>
                    </a:cubicBezTo>
                    <a:cubicBezTo>
                      <a:pt x="35433" y="144272"/>
                      <a:pt x="39624" y="160401"/>
                      <a:pt x="48133" y="174879"/>
                    </a:cubicBezTo>
                    <a:cubicBezTo>
                      <a:pt x="56642" y="189357"/>
                      <a:pt x="68326" y="200660"/>
                      <a:pt x="83185" y="208915"/>
                    </a:cubicBezTo>
                    <a:cubicBezTo>
                      <a:pt x="98044" y="217170"/>
                      <a:pt x="114808" y="221234"/>
                      <a:pt x="133477" y="221234"/>
                    </a:cubicBezTo>
                    <a:cubicBezTo>
                      <a:pt x="155575" y="221234"/>
                      <a:pt x="174879" y="215900"/>
                      <a:pt x="191262" y="205359"/>
                    </a:cubicBezTo>
                    <a:close/>
                  </a:path>
                </a:pathLst>
              </a:custGeom>
              <a:solidFill>
                <a:srgbClr val="423801"/>
              </a:solidFill>
            </p:spPr>
          </p:sp>
          <p:sp>
            <p:nvSpPr>
              <p:cNvPr id="140" name="Freeform 140"/>
              <p:cNvSpPr/>
              <p:nvPr/>
            </p:nvSpPr>
            <p:spPr bwMode="auto">
              <a:xfrm rot="0" flipH="0" flipV="0">
                <a:off x="858393" y="66294"/>
                <a:ext cx="35306" cy="246888"/>
              </a:xfrm>
              <a:custGeom>
                <a:avLst/>
                <a:gdLst/>
                <a:ahLst/>
                <a:cxnLst/>
                <a:rect l="l" t="t" r="r" b="b"/>
                <a:pathLst>
                  <a:path w="35306" h="246888" fill="norm" stroke="1" extrusionOk="0">
                    <a:moveTo>
                      <a:pt x="0" y="0"/>
                    </a:moveTo>
                    <a:lnTo>
                      <a:pt x="35306" y="0"/>
                    </a:lnTo>
                    <a:lnTo>
                      <a:pt x="35306" y="246888"/>
                    </a:lnTo>
                    <a:lnTo>
                      <a:pt x="0" y="246888"/>
                    </a:lnTo>
                    <a:close/>
                  </a:path>
                </a:pathLst>
              </a:custGeom>
              <a:solidFill>
                <a:srgbClr val="423801"/>
              </a:solidFill>
            </p:spPr>
          </p:sp>
          <p:sp>
            <p:nvSpPr>
              <p:cNvPr id="141" name="Freeform 141"/>
              <p:cNvSpPr/>
              <p:nvPr/>
            </p:nvSpPr>
            <p:spPr bwMode="auto">
              <a:xfrm rot="0" flipH="0" flipV="0">
                <a:off x="967740" y="66294"/>
                <a:ext cx="212344" cy="247015"/>
              </a:xfrm>
              <a:custGeom>
                <a:avLst/>
                <a:gdLst/>
                <a:ahLst/>
                <a:cxnLst/>
                <a:rect l="l" t="t" r="r" b="b"/>
                <a:pathLst>
                  <a:path w="212344" h="247015" fill="norm" stroke="1" extrusionOk="0">
                    <a:moveTo>
                      <a:pt x="212344" y="0"/>
                    </a:moveTo>
                    <a:lnTo>
                      <a:pt x="212344" y="246888"/>
                    </a:lnTo>
                    <a:lnTo>
                      <a:pt x="183388" y="246888"/>
                    </a:lnTo>
                    <a:lnTo>
                      <a:pt x="35306" y="62865"/>
                    </a:lnTo>
                    <a:lnTo>
                      <a:pt x="35306" y="247015"/>
                    </a:lnTo>
                    <a:lnTo>
                      <a:pt x="0" y="247015"/>
                    </a:lnTo>
                    <a:lnTo>
                      <a:pt x="0" y="0"/>
                    </a:lnTo>
                    <a:lnTo>
                      <a:pt x="28956" y="0"/>
                    </a:lnTo>
                    <a:lnTo>
                      <a:pt x="177038" y="184150"/>
                    </a:lnTo>
                    <a:lnTo>
                      <a:pt x="177038" y="0"/>
                    </a:lnTo>
                    <a:close/>
                  </a:path>
                </a:pathLst>
              </a:custGeom>
              <a:solidFill>
                <a:srgbClr val="423801"/>
              </a:solidFill>
            </p:spPr>
          </p:sp>
          <p:sp>
            <p:nvSpPr>
              <p:cNvPr id="142" name="Freeform 142"/>
              <p:cNvSpPr/>
              <p:nvPr/>
            </p:nvSpPr>
            <p:spPr bwMode="auto">
              <a:xfrm rot="0" flipH="0" flipV="0">
                <a:off x="1254125" y="66294"/>
                <a:ext cx="179197" cy="247015"/>
              </a:xfrm>
              <a:custGeom>
                <a:avLst/>
                <a:gdLst/>
                <a:ahLst/>
                <a:cxnLst/>
                <a:rect l="l" t="t" r="r" b="b"/>
                <a:pathLst>
                  <a:path w="179197" h="247015" fill="norm" stroke="1" extrusionOk="0">
                    <a:moveTo>
                      <a:pt x="179197" y="216281"/>
                    </a:moveTo>
                    <a:lnTo>
                      <a:pt x="179197" y="247015"/>
                    </a:lnTo>
                    <a:lnTo>
                      <a:pt x="0" y="247015"/>
                    </a:lnTo>
                    <a:lnTo>
                      <a:pt x="0" y="0"/>
                    </a:lnTo>
                    <a:lnTo>
                      <a:pt x="174244" y="0"/>
                    </a:lnTo>
                    <a:lnTo>
                      <a:pt x="174244" y="30734"/>
                    </a:lnTo>
                    <a:lnTo>
                      <a:pt x="35306" y="30734"/>
                    </a:lnTo>
                    <a:lnTo>
                      <a:pt x="35306" y="106553"/>
                    </a:lnTo>
                    <a:lnTo>
                      <a:pt x="159131" y="106553"/>
                    </a:lnTo>
                    <a:lnTo>
                      <a:pt x="159131" y="136525"/>
                    </a:lnTo>
                    <a:lnTo>
                      <a:pt x="35306" y="136525"/>
                    </a:lnTo>
                    <a:lnTo>
                      <a:pt x="35306" y="216281"/>
                    </a:lnTo>
                    <a:close/>
                  </a:path>
                </a:pathLst>
              </a:custGeom>
              <a:solidFill>
                <a:srgbClr val="423801"/>
              </a:solidFill>
            </p:spPr>
          </p:sp>
          <p:sp>
            <p:nvSpPr>
              <p:cNvPr id="143" name="Freeform 143"/>
              <p:cNvSpPr/>
              <p:nvPr/>
            </p:nvSpPr>
            <p:spPr bwMode="auto">
              <a:xfrm rot="0" flipH="0" flipV="0">
                <a:off x="1490472" y="66294"/>
                <a:ext cx="179197" cy="247015"/>
              </a:xfrm>
              <a:custGeom>
                <a:avLst/>
                <a:gdLst/>
                <a:ahLst/>
                <a:cxnLst/>
                <a:rect l="l" t="t" r="r" b="b"/>
                <a:pathLst>
                  <a:path w="179197" h="247015" fill="norm" stroke="1" extrusionOk="0">
                    <a:moveTo>
                      <a:pt x="179197" y="216281"/>
                    </a:moveTo>
                    <a:lnTo>
                      <a:pt x="179197" y="247015"/>
                    </a:lnTo>
                    <a:lnTo>
                      <a:pt x="0" y="247015"/>
                    </a:lnTo>
                    <a:lnTo>
                      <a:pt x="0" y="0"/>
                    </a:lnTo>
                    <a:lnTo>
                      <a:pt x="174244" y="0"/>
                    </a:lnTo>
                    <a:lnTo>
                      <a:pt x="174244" y="30734"/>
                    </a:lnTo>
                    <a:lnTo>
                      <a:pt x="35306" y="30734"/>
                    </a:lnTo>
                    <a:lnTo>
                      <a:pt x="35306" y="106553"/>
                    </a:lnTo>
                    <a:lnTo>
                      <a:pt x="159131" y="106553"/>
                    </a:lnTo>
                    <a:lnTo>
                      <a:pt x="159131" y="136525"/>
                    </a:lnTo>
                    <a:lnTo>
                      <a:pt x="35306" y="136525"/>
                    </a:lnTo>
                    <a:lnTo>
                      <a:pt x="35306" y="216281"/>
                    </a:lnTo>
                    <a:close/>
                  </a:path>
                </a:pathLst>
              </a:custGeom>
              <a:solidFill>
                <a:srgbClr val="423801"/>
              </a:solidFill>
            </p:spPr>
          </p:sp>
          <p:sp>
            <p:nvSpPr>
              <p:cNvPr id="144" name="Freeform 144"/>
              <p:cNvSpPr/>
              <p:nvPr/>
            </p:nvSpPr>
            <p:spPr bwMode="auto">
              <a:xfrm rot="0" flipH="0" flipV="0">
                <a:off x="1726692" y="66294"/>
                <a:ext cx="203454" cy="247142"/>
              </a:xfrm>
              <a:custGeom>
                <a:avLst/>
                <a:gdLst/>
                <a:ahLst/>
                <a:cxnLst/>
                <a:rect l="l" t="t" r="r" b="b"/>
                <a:pathLst>
                  <a:path w="203454" h="247142" fill="norm" stroke="1" extrusionOk="0">
                    <a:moveTo>
                      <a:pt x="146431" y="127381"/>
                    </a:moveTo>
                    <a:cubicBezTo>
                      <a:pt x="158242" y="117729"/>
                      <a:pt x="164084" y="104013"/>
                      <a:pt x="164084" y="86106"/>
                    </a:cubicBezTo>
                    <a:cubicBezTo>
                      <a:pt x="164084" y="68199"/>
                      <a:pt x="158242" y="54483"/>
                      <a:pt x="146431" y="44958"/>
                    </a:cubicBezTo>
                    <a:cubicBezTo>
                      <a:pt x="134620" y="35433"/>
                      <a:pt x="117602" y="30734"/>
                      <a:pt x="95250" y="30734"/>
                    </a:cubicBezTo>
                    <a:lnTo>
                      <a:pt x="35306" y="30734"/>
                    </a:lnTo>
                    <a:lnTo>
                      <a:pt x="35306" y="141859"/>
                    </a:lnTo>
                    <a:lnTo>
                      <a:pt x="95250" y="141859"/>
                    </a:lnTo>
                    <a:cubicBezTo>
                      <a:pt x="117602" y="141859"/>
                      <a:pt x="134620" y="137033"/>
                      <a:pt x="146431" y="127381"/>
                    </a:cubicBezTo>
                    <a:moveTo>
                      <a:pt x="165100" y="247015"/>
                    </a:moveTo>
                    <a:lnTo>
                      <a:pt x="111887" y="171196"/>
                    </a:lnTo>
                    <a:cubicBezTo>
                      <a:pt x="105283" y="171704"/>
                      <a:pt x="100203" y="171958"/>
                      <a:pt x="96393" y="171958"/>
                    </a:cubicBezTo>
                    <a:lnTo>
                      <a:pt x="35306" y="171958"/>
                    </a:lnTo>
                    <a:lnTo>
                      <a:pt x="35306" y="247142"/>
                    </a:lnTo>
                    <a:lnTo>
                      <a:pt x="0" y="247142"/>
                    </a:lnTo>
                    <a:lnTo>
                      <a:pt x="0" y="0"/>
                    </a:lnTo>
                    <a:lnTo>
                      <a:pt x="96266" y="0"/>
                    </a:lnTo>
                    <a:cubicBezTo>
                      <a:pt x="128270" y="0"/>
                      <a:pt x="153416" y="7620"/>
                      <a:pt x="171704" y="22860"/>
                    </a:cubicBezTo>
                    <a:cubicBezTo>
                      <a:pt x="189992" y="38100"/>
                      <a:pt x="199263" y="59182"/>
                      <a:pt x="199263" y="85979"/>
                    </a:cubicBezTo>
                    <a:cubicBezTo>
                      <a:pt x="199263" y="105029"/>
                      <a:pt x="194564" y="121285"/>
                      <a:pt x="185166" y="134620"/>
                    </a:cubicBezTo>
                    <a:cubicBezTo>
                      <a:pt x="175768" y="147955"/>
                      <a:pt x="162306" y="157734"/>
                      <a:pt x="144907" y="163830"/>
                    </a:cubicBezTo>
                    <a:lnTo>
                      <a:pt x="203454" y="246761"/>
                    </a:lnTo>
                    <a:close/>
                  </a:path>
                </a:pathLst>
              </a:custGeom>
              <a:solidFill>
                <a:srgbClr val="423801"/>
              </a:solidFill>
            </p:spPr>
          </p:sp>
          <p:sp>
            <p:nvSpPr>
              <p:cNvPr id="145" name="Freeform 145"/>
              <p:cNvSpPr/>
              <p:nvPr/>
            </p:nvSpPr>
            <p:spPr bwMode="auto">
              <a:xfrm rot="0" flipH="0" flipV="0">
                <a:off x="1983232" y="66294"/>
                <a:ext cx="35306" cy="246888"/>
              </a:xfrm>
              <a:custGeom>
                <a:avLst/>
                <a:gdLst/>
                <a:ahLst/>
                <a:cxnLst/>
                <a:rect l="l" t="t" r="r" b="b"/>
                <a:pathLst>
                  <a:path w="35306" h="246888" fill="norm" stroke="1" extrusionOk="0">
                    <a:moveTo>
                      <a:pt x="0" y="0"/>
                    </a:moveTo>
                    <a:lnTo>
                      <a:pt x="35306" y="0"/>
                    </a:lnTo>
                    <a:lnTo>
                      <a:pt x="35306" y="246888"/>
                    </a:lnTo>
                    <a:lnTo>
                      <a:pt x="0" y="246888"/>
                    </a:lnTo>
                    <a:close/>
                  </a:path>
                </a:pathLst>
              </a:custGeom>
              <a:solidFill>
                <a:srgbClr val="423801"/>
              </a:solidFill>
            </p:spPr>
          </p:sp>
          <p:sp>
            <p:nvSpPr>
              <p:cNvPr id="146" name="Freeform 146"/>
              <p:cNvSpPr/>
              <p:nvPr/>
            </p:nvSpPr>
            <p:spPr bwMode="auto">
              <a:xfrm rot="0" flipH="0" flipV="0">
                <a:off x="2092452" y="66294"/>
                <a:ext cx="212344" cy="246888"/>
              </a:xfrm>
              <a:custGeom>
                <a:avLst/>
                <a:gdLst/>
                <a:ahLst/>
                <a:cxnLst/>
                <a:rect l="l" t="t" r="r" b="b"/>
                <a:pathLst>
                  <a:path w="212344" h="246888" fill="norm" stroke="1" extrusionOk="0">
                    <a:moveTo>
                      <a:pt x="212344" y="0"/>
                    </a:moveTo>
                    <a:lnTo>
                      <a:pt x="212344" y="246888"/>
                    </a:lnTo>
                    <a:lnTo>
                      <a:pt x="183388" y="246888"/>
                    </a:lnTo>
                    <a:lnTo>
                      <a:pt x="35306" y="62738"/>
                    </a:lnTo>
                    <a:lnTo>
                      <a:pt x="35306" y="246888"/>
                    </a:lnTo>
                    <a:lnTo>
                      <a:pt x="0" y="246888"/>
                    </a:lnTo>
                    <a:lnTo>
                      <a:pt x="0" y="0"/>
                    </a:lnTo>
                    <a:lnTo>
                      <a:pt x="28956" y="0"/>
                    </a:lnTo>
                    <a:lnTo>
                      <a:pt x="177038" y="184150"/>
                    </a:lnTo>
                    <a:lnTo>
                      <a:pt x="177038" y="0"/>
                    </a:lnTo>
                    <a:close/>
                  </a:path>
                </a:pathLst>
              </a:custGeom>
              <a:solidFill>
                <a:srgbClr val="423801"/>
              </a:solidFill>
            </p:spPr>
          </p:sp>
          <p:sp>
            <p:nvSpPr>
              <p:cNvPr id="147" name="Freeform 147"/>
              <p:cNvSpPr/>
              <p:nvPr/>
            </p:nvSpPr>
            <p:spPr bwMode="auto">
              <a:xfrm rot="0" flipH="0" flipV="0">
                <a:off x="2358644" y="63500"/>
                <a:ext cx="227203" cy="252475"/>
              </a:xfrm>
              <a:custGeom>
                <a:avLst/>
                <a:gdLst/>
                <a:ahLst/>
                <a:cxnLst/>
                <a:rect l="l" t="t" r="r" b="b"/>
                <a:pathLst>
                  <a:path w="227203" h="252476" fill="norm" stroke="1" extrusionOk="0">
                    <a:moveTo>
                      <a:pt x="191262" y="124841"/>
                    </a:moveTo>
                    <a:lnTo>
                      <a:pt x="225171" y="124841"/>
                    </a:lnTo>
                    <a:lnTo>
                      <a:pt x="225171" y="221107"/>
                    </a:lnTo>
                    <a:cubicBezTo>
                      <a:pt x="212979" y="231267"/>
                      <a:pt x="198755" y="239014"/>
                      <a:pt x="182499" y="244348"/>
                    </a:cubicBezTo>
                    <a:cubicBezTo>
                      <a:pt x="166243" y="249682"/>
                      <a:pt x="149352" y="252476"/>
                      <a:pt x="131699" y="252476"/>
                    </a:cubicBezTo>
                    <a:cubicBezTo>
                      <a:pt x="106807" y="252476"/>
                      <a:pt x="84328" y="247015"/>
                      <a:pt x="64262" y="236093"/>
                    </a:cubicBezTo>
                    <a:cubicBezTo>
                      <a:pt x="44196" y="225171"/>
                      <a:pt x="28575" y="210058"/>
                      <a:pt x="17145" y="191008"/>
                    </a:cubicBezTo>
                    <a:cubicBezTo>
                      <a:pt x="5715" y="171958"/>
                      <a:pt x="0" y="150241"/>
                      <a:pt x="0" y="126238"/>
                    </a:cubicBezTo>
                    <a:cubicBezTo>
                      <a:pt x="0" y="102235"/>
                      <a:pt x="5715" y="80645"/>
                      <a:pt x="17145" y="61341"/>
                    </a:cubicBezTo>
                    <a:cubicBezTo>
                      <a:pt x="28575" y="42037"/>
                      <a:pt x="44323" y="27051"/>
                      <a:pt x="64389" y="16256"/>
                    </a:cubicBezTo>
                    <a:cubicBezTo>
                      <a:pt x="84455" y="5461"/>
                      <a:pt x="107188" y="0"/>
                      <a:pt x="132334" y="0"/>
                    </a:cubicBezTo>
                    <a:cubicBezTo>
                      <a:pt x="152019" y="0"/>
                      <a:pt x="170053" y="3302"/>
                      <a:pt x="186055" y="9652"/>
                    </a:cubicBezTo>
                    <a:cubicBezTo>
                      <a:pt x="202057" y="16002"/>
                      <a:pt x="215900" y="25527"/>
                      <a:pt x="227203" y="37973"/>
                    </a:cubicBezTo>
                    <a:lnTo>
                      <a:pt x="205359" y="59817"/>
                    </a:lnTo>
                    <a:cubicBezTo>
                      <a:pt x="185674" y="40767"/>
                      <a:pt x="161798" y="31242"/>
                      <a:pt x="133731" y="31242"/>
                    </a:cubicBezTo>
                    <a:cubicBezTo>
                      <a:pt x="114935" y="31242"/>
                      <a:pt x="98044" y="35306"/>
                      <a:pt x="83058" y="43434"/>
                    </a:cubicBezTo>
                    <a:cubicBezTo>
                      <a:pt x="68072" y="51562"/>
                      <a:pt x="56388" y="62865"/>
                      <a:pt x="48006" y="77343"/>
                    </a:cubicBezTo>
                    <a:cubicBezTo>
                      <a:pt x="39624" y="91821"/>
                      <a:pt x="35306" y="108077"/>
                      <a:pt x="35306" y="126238"/>
                    </a:cubicBezTo>
                    <a:cubicBezTo>
                      <a:pt x="35306" y="144145"/>
                      <a:pt x="39497" y="160274"/>
                      <a:pt x="48006" y="174752"/>
                    </a:cubicBezTo>
                    <a:cubicBezTo>
                      <a:pt x="56515" y="189230"/>
                      <a:pt x="68199" y="200533"/>
                      <a:pt x="83058" y="208788"/>
                    </a:cubicBezTo>
                    <a:cubicBezTo>
                      <a:pt x="97917" y="217043"/>
                      <a:pt x="114681" y="221107"/>
                      <a:pt x="133350" y="221107"/>
                    </a:cubicBezTo>
                    <a:cubicBezTo>
                      <a:pt x="155448" y="221107"/>
                      <a:pt x="174752" y="215773"/>
                      <a:pt x="191135" y="205232"/>
                    </a:cubicBezTo>
                    <a:close/>
                  </a:path>
                </a:pathLst>
              </a:custGeom>
              <a:solidFill>
                <a:srgbClr val="423801"/>
              </a:solidFill>
            </p:spPr>
          </p:sp>
        </p:grpSp>
        <p:grpSp>
          <p:nvGrpSpPr>
            <p:cNvPr id="912882195" name="Group 148"/>
            <p:cNvGrpSpPr>
              <a:grpSpLocks noChangeAspect="1"/>
            </p:cNvGrpSpPr>
            <p:nvPr/>
          </p:nvGrpSpPr>
          <p:grpSpPr bwMode="auto">
            <a:xfrm rot="0">
              <a:off x="3405703" y="989781"/>
              <a:ext cx="270072" cy="433710"/>
              <a:chOff x="0" y="0"/>
              <a:chExt cx="768172" cy="1233614"/>
            </a:xfrm>
          </p:grpSpPr>
          <p:sp>
            <p:nvSpPr>
              <p:cNvPr id="149" name="Freeform 149"/>
              <p:cNvSpPr/>
              <p:nvPr/>
            </p:nvSpPr>
            <p:spPr bwMode="auto">
              <a:xfrm rot="0" flipH="0" flipV="0">
                <a:off x="63500" y="63500"/>
                <a:ext cx="641223" cy="1106678"/>
              </a:xfrm>
              <a:custGeom>
                <a:avLst/>
                <a:gdLst/>
                <a:ahLst/>
                <a:cxnLst/>
                <a:rect l="l" t="t" r="r" b="b"/>
                <a:pathLst>
                  <a:path w="641223" h="1106678" fill="norm" stroke="1" extrusionOk="0">
                    <a:moveTo>
                      <a:pt x="221615" y="180467"/>
                    </a:moveTo>
                    <a:lnTo>
                      <a:pt x="221615" y="457581"/>
                    </a:lnTo>
                    <a:lnTo>
                      <a:pt x="593725" y="457581"/>
                    </a:lnTo>
                    <a:lnTo>
                      <a:pt x="593725" y="633222"/>
                    </a:lnTo>
                    <a:lnTo>
                      <a:pt x="221615" y="633222"/>
                    </a:lnTo>
                    <a:lnTo>
                      <a:pt x="221615" y="926084"/>
                    </a:lnTo>
                    <a:lnTo>
                      <a:pt x="641223" y="926084"/>
                    </a:lnTo>
                    <a:lnTo>
                      <a:pt x="641223" y="1106678"/>
                    </a:lnTo>
                    <a:lnTo>
                      <a:pt x="0" y="1106678"/>
                    </a:lnTo>
                    <a:lnTo>
                      <a:pt x="0" y="0"/>
                    </a:lnTo>
                    <a:lnTo>
                      <a:pt x="641223" y="0"/>
                    </a:lnTo>
                    <a:lnTo>
                      <a:pt x="641223" y="180467"/>
                    </a:lnTo>
                    <a:close/>
                  </a:path>
                </a:pathLst>
              </a:custGeom>
              <a:solidFill>
                <a:srgbClr val="FF7558"/>
              </a:solidFill>
            </p:spPr>
          </p:sp>
          <p:sp>
            <p:nvSpPr>
              <p:cNvPr id="150" name="Freeform 150"/>
              <p:cNvSpPr/>
              <p:nvPr/>
            </p:nvSpPr>
            <p:spPr bwMode="auto">
              <a:xfrm rot="0" flipH="0" flipV="0">
                <a:off x="63500" y="63500"/>
                <a:ext cx="641223" cy="1106678"/>
              </a:xfrm>
              <a:custGeom>
                <a:avLst/>
                <a:gdLst/>
                <a:ahLst/>
                <a:cxnLst/>
                <a:rect l="l" t="t" r="r" b="b"/>
                <a:pathLst>
                  <a:path w="641223" h="1106678" fill="norm" stroke="1" extrusionOk="0">
                    <a:moveTo>
                      <a:pt x="221615" y="180467"/>
                    </a:moveTo>
                    <a:lnTo>
                      <a:pt x="221615" y="457581"/>
                    </a:lnTo>
                    <a:lnTo>
                      <a:pt x="593725" y="457581"/>
                    </a:lnTo>
                    <a:lnTo>
                      <a:pt x="593725" y="633222"/>
                    </a:lnTo>
                    <a:lnTo>
                      <a:pt x="221615" y="633222"/>
                    </a:lnTo>
                    <a:lnTo>
                      <a:pt x="221615" y="926084"/>
                    </a:lnTo>
                    <a:lnTo>
                      <a:pt x="641223" y="926084"/>
                    </a:lnTo>
                    <a:lnTo>
                      <a:pt x="641223" y="1106678"/>
                    </a:lnTo>
                    <a:lnTo>
                      <a:pt x="0" y="1106678"/>
                    </a:lnTo>
                    <a:lnTo>
                      <a:pt x="0" y="0"/>
                    </a:lnTo>
                    <a:lnTo>
                      <a:pt x="641223" y="0"/>
                    </a:lnTo>
                    <a:lnTo>
                      <a:pt x="641223" y="180467"/>
                    </a:lnTo>
                    <a:close/>
                  </a:path>
                </a:pathLst>
              </a:custGeom>
              <a:solidFill>
                <a:srgbClr val="FF7558"/>
              </a:solidFill>
            </p:spPr>
          </p:sp>
          <p:sp>
            <p:nvSpPr>
              <p:cNvPr id="151" name="Freeform 151"/>
              <p:cNvSpPr/>
              <p:nvPr/>
            </p:nvSpPr>
            <p:spPr bwMode="auto">
              <a:xfrm rot="0" flipH="0" flipV="0">
                <a:off x="63500" y="63500"/>
                <a:ext cx="641223" cy="1106678"/>
              </a:xfrm>
              <a:custGeom>
                <a:avLst/>
                <a:gdLst/>
                <a:ahLst/>
                <a:cxnLst/>
                <a:rect l="l" t="t" r="r" b="b"/>
                <a:pathLst>
                  <a:path w="641223" h="1106678" fill="norm" stroke="1" extrusionOk="0">
                    <a:moveTo>
                      <a:pt x="221615" y="180467"/>
                    </a:moveTo>
                    <a:lnTo>
                      <a:pt x="221615" y="457581"/>
                    </a:lnTo>
                    <a:lnTo>
                      <a:pt x="593725" y="457581"/>
                    </a:lnTo>
                    <a:lnTo>
                      <a:pt x="593725" y="633222"/>
                    </a:lnTo>
                    <a:lnTo>
                      <a:pt x="221615" y="633222"/>
                    </a:lnTo>
                    <a:lnTo>
                      <a:pt x="221615" y="926084"/>
                    </a:lnTo>
                    <a:lnTo>
                      <a:pt x="641223" y="926084"/>
                    </a:lnTo>
                    <a:lnTo>
                      <a:pt x="641223" y="1106678"/>
                    </a:lnTo>
                    <a:lnTo>
                      <a:pt x="0" y="1106678"/>
                    </a:lnTo>
                    <a:lnTo>
                      <a:pt x="0" y="0"/>
                    </a:lnTo>
                    <a:lnTo>
                      <a:pt x="641223" y="0"/>
                    </a:lnTo>
                    <a:lnTo>
                      <a:pt x="641223" y="180467"/>
                    </a:lnTo>
                    <a:close/>
                  </a:path>
                </a:pathLst>
              </a:custGeom>
              <a:solidFill>
                <a:srgbClr val="FF7558"/>
              </a:solidFill>
            </p:spPr>
          </p:sp>
          <p:sp>
            <p:nvSpPr>
              <p:cNvPr id="152" name="Freeform 152"/>
              <p:cNvSpPr/>
              <p:nvPr/>
            </p:nvSpPr>
            <p:spPr bwMode="auto">
              <a:xfrm rot="0" flipH="0" flipV="0">
                <a:off x="63500" y="63500"/>
                <a:ext cx="641223" cy="1106678"/>
              </a:xfrm>
              <a:custGeom>
                <a:avLst/>
                <a:gdLst/>
                <a:ahLst/>
                <a:cxnLst/>
                <a:rect l="l" t="t" r="r" b="b"/>
                <a:pathLst>
                  <a:path w="641223" h="1106678" fill="norm" stroke="1" extrusionOk="0">
                    <a:moveTo>
                      <a:pt x="221615" y="180467"/>
                    </a:moveTo>
                    <a:lnTo>
                      <a:pt x="221615" y="457581"/>
                    </a:lnTo>
                    <a:lnTo>
                      <a:pt x="593725" y="457581"/>
                    </a:lnTo>
                    <a:lnTo>
                      <a:pt x="593725" y="633222"/>
                    </a:lnTo>
                    <a:lnTo>
                      <a:pt x="221615" y="633222"/>
                    </a:lnTo>
                    <a:lnTo>
                      <a:pt x="221615" y="926084"/>
                    </a:lnTo>
                    <a:lnTo>
                      <a:pt x="641223" y="926084"/>
                    </a:lnTo>
                    <a:lnTo>
                      <a:pt x="641223" y="1106678"/>
                    </a:lnTo>
                    <a:lnTo>
                      <a:pt x="0" y="1106678"/>
                    </a:lnTo>
                    <a:lnTo>
                      <a:pt x="0" y="0"/>
                    </a:lnTo>
                    <a:lnTo>
                      <a:pt x="641223" y="0"/>
                    </a:lnTo>
                    <a:lnTo>
                      <a:pt x="641223" y="180467"/>
                    </a:lnTo>
                    <a:close/>
                  </a:path>
                </a:pathLst>
              </a:custGeom>
              <a:solidFill>
                <a:srgbClr val="FF7558"/>
              </a:solidFill>
            </p:spPr>
          </p:sp>
        </p:grpSp>
        <p:sp>
          <p:nvSpPr>
            <p:cNvPr id="674128624" name="Freeform 153"/>
            <p:cNvSpPr/>
            <p:nvPr/>
          </p:nvSpPr>
          <p:spPr bwMode="auto">
            <a:xfrm rot="0" flipH="0" flipV="0">
              <a:off x="0" y="0"/>
              <a:ext cx="3916209" cy="907196"/>
            </a:xfrm>
            <a:custGeom>
              <a:avLst/>
              <a:gdLst/>
              <a:ahLst/>
              <a:cxnLst/>
              <a:rect l="l" t="t" r="r" b="b"/>
              <a:pathLst>
                <a:path w="3916209" h="907196" fill="norm" stroke="1" extrusionOk="0">
                  <a:moveTo>
                    <a:pt x="0" y="0"/>
                  </a:moveTo>
                  <a:lnTo>
                    <a:pt x="3916209" y="0"/>
                  </a:lnTo>
                  <a:lnTo>
                    <a:pt x="3916209" y="907197"/>
                  </a:lnTo>
                  <a:lnTo>
                    <a:pt x="0" y="907197"/>
                  </a:lnTo>
                  <a:lnTo>
                    <a:pt x="0" y="0"/>
                  </a:lnTo>
                  <a:close/>
                </a:path>
              </a:pathLst>
            </a:custGeom>
            <a:blipFill rotWithShape="1">
              <a:blip r:embed="rId6"/>
              <a:stretch>
                <a:fillRect l="0" t="0" r="0" b="0"/>
              </a:stretch>
            </a:blipFill>
          </p:spPr>
        </p:sp>
      </p:gr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0</TotalTime>
  <Words>0</Words>
  <Application>ONLYOFFICE/9.2.1.43</Application>
  <PresentationFormat>On-screen Show (4:3)</PresentationFormat>
  <Paragraphs>0</Paragraphs>
  <Slides>1</Slides>
  <Notes>1</Notes>
  <HiddenSlides>0</HiddenSlides>
  <MMClips>2</MMClips>
  <ScaleCrop>0</ScaleCrop>
  <HeadingPairs>
    <vt:vector size="4" baseType="variant">
      <vt:variant>
        <vt:lpstr>Theme</vt:lpstr>
      </vt:variant>
      <vt:variant>
        <vt:i4>1</vt:i4>
      </vt:variant>
      <vt:variant>
        <vt:lpstr>Slide Titles</vt:lpstr>
      </vt:variant>
      <vt:variant>
        <vt:i4>1</vt:i4>
      </vt:variant>
    </vt:vector>
  </HeadingPairs>
  <TitlesOfParts>
    <vt:vector size="2" baseType="lpstr">
      <vt:lpstr>Theme 1</vt:lpstr>
      <vt:lpstr>Slide 1</vt:lpstr>
    </vt:vector>
  </TitlesOfParts>
  <Company/>
  <LinksUpToDate>0</LinksUpToDate>
  <SharedDoc>0</SharedDoc>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Teal Light Blue Modern Professional Academic Research Poster</dc:title>
  <dc:identifier>DAG-fz15Ddo</dc:identifier>
  <cp:lastModifiedBy/>
  <cp:revision>3</cp:revision>
  <dcterms:created xsi:type="dcterms:W3CDTF">2006-08-16T00:00:00Z</dcterms:created>
  <dcterms:modified xsi:type="dcterms:W3CDTF">2026-01-16T01:56:44Z</dcterms:modified>
</cp:coreProperties>
</file>